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a" ContentType="audio/x-ms-wma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28"/>
  </p:notesMasterIdLst>
  <p:sldIdLst>
    <p:sldId id="256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74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83" autoAdjust="0"/>
  </p:normalViewPr>
  <p:slideViewPr>
    <p:cSldViewPr snapToGrid="0">
      <p:cViewPr varScale="1">
        <p:scale>
          <a:sx n="58" d="100"/>
          <a:sy n="58" d="100"/>
        </p:scale>
        <p:origin x="107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2-28T08:16:19.4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22299 3076,'0'25,"0"-25,0 24,0 1,0-25,0 0,0 25,25-25,-25 0,25 25,-25-25,0 25,25-25,-25 0,25 0,-25 0,24 0,1 0,-25 0,25 0,-25 0,25-25,0 25,-25-50,49 50,-49-49,50 24,-25-25,24 25,-24-24,0 49,0-25,0 25,-25-25,24 25,-24-25,25 1,-25 24,0 0,0-25,25 25,0 0,-25-25,25 25,-25-25,0 25</inkml:trace>
  <inkml:trace contextRef="#ctx0" brushRef="#br0" timeOffset="2047.1171">27732 8930,'24'24,"-24"-24,0 25,0 0,0 0,25 0,-25 0,0-25,25 24,-25-24,25 25,-25 0,25-25,-25 0,24 0,-24 0,25 0,0-25,25 25,-26 0,1-25,0 1,0 24,-25 0,50-25,-50 0,24 25,26-25,-25 0,24 25,-49-25,25 1,-25 24,25 0,-25-25,25 25,-25 0,25-25,-25 25</inkml:trace>
  <inkml:trace contextRef="#ctx0" brushRef="#br0" timeOffset="17985.0286">5457 6672,'0'0,"0"0,0 0,0 0,0 25,-25 0,25-25,0 25,0-25,0 25,0-1,0-24,0 25,-25-25,25 25,0-25,0 25,-24 0,24-25,0 25,0-25,0 24,0 1,0-25,0 25,0-25,0 25,0-25,0 25,0-1,0 1,24-25,-24 25,0-25,0 25,25-25,-25 0,25 0,0 25,-25-25,25 0,-25 24,24-24,-24 25,25-25,0 0,-25 25,25-25,0 0,-1 0,-24 0,25 0,-25 0,50 0,-50 0,25 0,-25 0,24 0,1 0,-25 0,25 0,-25 0,25 0,-25 0,0 0,25 0,0 0,-25 0,24 0,-24-25,0 0,25 25,0 0,0 0,-25 0,25-24,-1 24,-24 0,25-25,-25 0,25 25,-25 0,0-25,25 25,-25 0,25 0,-25-25,0 25,0 0,24 0,-24-24,0-1,25 25,-25 0,0-25,0 25,0-25,0 0,0 1,0 24,0-50,0 50,0-25,0 25,0-25,-25 0,25 25,0-24,-24 24,-1-25,25 25,-25-25,25 0,-25 25,25 0,-25 0,1-25,24 25,-25 0,0 0,0 0,-24-24,49 24,-50 0,50 0,-25 0,0 0,0 0,1 0,-1 0,0 0,0 0,0 0,1 0,24 0,-25 0,25 0,-25 0,0 0,25 0,-25 0,1 0,-1 0,25 0,-25 0,25 0,-25 0,0 0,25 0</inkml:trace>
  <inkml:trace contextRef="#ctx0" brushRef="#br0" timeOffset="23217.3279">22671 5209,'0'0,"0"0,0 0,25 25,-25-25,0 0,25 25,-25-25,0 0,0 24,25-24,0 0,-25 0,0 0,25 0,-25-24,24 24,-24-25,25 25,-25-25,25 25,-25-25,50 25,-50-25,24 25,1-24,0 24,-25 0,25 0,-25-25,25 25,-25 0,24 0,-24-25,25 25,-25 0,0-25,25 25,-25-25,0 25,25 0,0 0,-25 0,0-24,0 24,0 24</inkml:trace>
  <inkml:trace contextRef="#ctx0" brushRef="#br0" timeOffset="24580.4059">22175 4936,'0'25,"0"0,0-25,-24 0,24 25,0-25,0 24,0 1,0 0,0 0,0 0,0-25,0 24,0 1,0 0,0-25,0 25,0-25</inkml:trace>
  <inkml:trace contextRef="#ctx0" brushRef="#br0" timeOffset="27093.5496">22200 4787,'0'0,"-25"0,25 0,-24 0,24 0,-25 0,25 0,-25 25,25-25,-25 0,0 25,25 0,-24-25,24 25,0-25,-25 24,25 1,0 0,0-25,0 0,0 25,0-25,0 25,-25-1,25-24,0 25,0-25,0 25,0 0,0-25,0 25,0-25,0 24,0-24,0 25,0 0,0-25,0 25,0-25,0 0,0 25,0-1,25-24,-25 0,0 0,0 25,25-25,-25 0,24 0,-24 25,25-25,-25 0,0 0,25 0,-25 0,25 0,0 0,-25 0,24 0,-24 0,25 0,-25 0,25 0,0 0,-25 0,25 0,-25 0,24 0,1 0,-25 0,25 0,-25-25,0 25,25-25,-25 1,0 24,0-25,25 25,-25 0,0-25,24 0,-24 25,0-25,0 1,0-1,0 25,0-25,0 25,0-25,0 25,0-25,0 1,0 24,0-25,0 25,0 0,0 0,0-25,0 0,-24 25,-1-25,25 25,0-24,-25 24,25 0,-25 0,0 0,25-25,-24 25,24-25,-25 25,25 0,-25 0</inkml:trace>
  <inkml:trace contextRef="#ctx0" brushRef="#br0" timeOffset="65330.7367">25772 4713,'0'0,"0"0,0 0,0 0,0 25,25-1,-25 1,25-25,-1 25,-24 0,25-25,-25 0,25 0,-25 0,50 0,-25-50,49 25,0-49,1 0,-1-26,25-48,50-51,0 26,25-1,-75 25,-50 75,1-1,-50 75,0-25,0 25,0 0,0 25</inkml:trace>
  <inkml:trace contextRef="#ctx0" brushRef="#br0" timeOffset="90014.1485">5928 12874,'0'0,"25"0,0 0,-25 0,25 0,-25 0,25 0,-1 0,-24 0,25 0,-25 0,25 0,-25 0,25 0,0 0,-25 0,0 0,24 0,-24 24,0-24,25 0,0 0,-25 25,25-25,-25 25,25-25,-25 25,24-25,1 25,-25-25,0 24,0 1,0-25,0 25,0-25,0 25,0 0,0-25,0 24,0-24,25 25,-25-25,0 25,0 0,0 25,0-50,0 24,0-24,0 50,0-25,0 0,0 24,0-24,-25 0,25 24,-25-49,25 25,-24-25,-1 25,25-25,-50 25,25-25,-24 0,24 25,-49-1,49-24,0 0,-25 0,1 0,-1 0,25 0,-49 0,24 0,25 0,-24-24,24 24,0-25,-24 25,-1-25,25 25,-24-50,24 26,0-1,0 0,25 25,0-50,-25 50,25-24,0-1,0 0,0 25,0-25,0 0,0 1,25 24,0-25,-25-25,50 25,-26-24,26 49,-25-50,0 25,24 0,-24 1,49-1,-49-25,25 50,24-25,-24-24,0 49,-1 0,1 0,-25 0,-1 0,26 0,-50 0,0 0</inkml:trace>
  <inkml:trace contextRef="#ctx0" brushRef="#br0" timeOffset="106388.085">25078 2828,'0'-25,"0"25,0-25,0 0,0 25,0-24,0 24,-25 0,0 0,25 0,-25 0,25 0,0 0,-25 0,1 24,24-24,0 25,-25-25,25 0,0 25,0-25,-25 0,25 25,0 0,0-25,0 24,0-24,0 25,0-25,0 25,0 0,0-25,0 25,0-25,0 24,0 1,0-25,0 25,0-25,0 25,0-25,0 25,0-1,0-24,25 0,-25 25,25-25,-1 0,-24 0,0 0,25 0,-25 0,25 25,0-25,-25 0,25 0,-25 0,24 0,-24 0,25 0,0 0,-25 0,25 0,-25 0,25 0,-1 0,-24 0,25 0,-25 0,0-25,0 25,0-25,0 25,0-24,25 24,-25-25,0 25,0-25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2-28T08:31:33.2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10840 13122,'0'0,"-25"0,25 0,0 24,0 1,0-25,0 25,0-25,0 50,0-50,0 25,0-1,0 1,0-25,0 25,0-25,0 25,0 0,0-25,0 24</inkml:trace>
  <inkml:trace contextRef="#ctx0" brushRef="#br0" timeOffset="1289.0738">10616 13171,'0'-25,"0"25,0 0,0 0,25 0,0 0,-25 0,25 0,-25-24,25 24,-25 0,24 0,1 0,0 0,-25 0,25 0,0 0,-25 0,24 0,-24 0,25 0,-25 0,25 0,0 0,-25 0,25 0,-25 0,24 0,1 0,-25 0,25 0,-25 0,25 0,-25 0</inkml:trace>
  <inkml:trace contextRef="#ctx0" brushRef="#br0" timeOffset="8022.4589">12129 12998,'0'0,"0"0,0 0,25 0,-25 0,25 0,0 0,0 0,-25 0,25 0,-25 0,49 0,-24 0,0 0,24 0,-24 0,0 0,25 0,-50 0,24 0,26 24,0-24,-1 0,1 0,24 25,-49-25,25 25,24-25,25 25,25 0,-24-25,48 0,-24 0,-24 0,-26 0,-49 0,0 0,-1 0,1 0,25 0,24-25,25 25,25 0,25 0,25 0,24 0,50 25,0 49,50-24,0-1,99 1,24 0,-73-1,24-24,-25-25,-49 0,24 0,1 0,-150 0,1-25,-75-24,25 24,50 0,24 0,25 0,25 25,25 0,-25 0,-74 0,0 0,-1 25,-49-25,0 0,-74 0,24 0,1 0,24 0,0 0,25 25,-49-25,-1 25,-49-25,24 0,-24 0,-25 0,0 74,0 1,0-1,0 0,0 26,0 24,0 0,0-25,0-50,0 1,0-50,0 25,-25-25,25 0,-24 0,24 0,-25 0,-25 0,1 0,-26 0,-24 0,-75 0,1 0,24 0,25 0,-50 25,-24 24,74 1,-50-50,25 0,50 0,49 0,-24 0,74-50,-99 50,-25 25,-50 0,-74-25,-74 0,-100-99,-124-75,50-24,149 123,0 1,99-25,74 74,100 25,24 0,-149 173,-73 26,73-50,-24-75,24-49,26 0,24 24,75-24,-1-25,75 0,-25 0</inkml:trace>
  <inkml:trace contextRef="#ctx0" brushRef="#br0" timeOffset="12231.6996">11956 13097,'0'0,"25"-25,-25 25,24-50,-24 50,25-24,-25-1,0 0,25 25,-25 0,0 0,0 0,0 25,0-25,0 25,0-25,0 24,0-24,0 25,0 0,0 0,0 0,0-1,0 26,0-25,0 0,0 0,0-1,0 26,0 0,0-1,0 1,0-1,0 1,0-25,0 0,0 24,0 26,0-26,0 26,0-51,0 26,0-50,0 25,25-25,-25 0,25 0,-1 0,1 0,25 0,-25 0,24-25,26 25,-1 0,25 0,-24 0,49 0,-25-25,-25 25,50 0,-24 0,24-25,-25 25,0 0,-24 0,-1 0,0 0,-24 0,-25 0,24 0,26 25,-26 0,-24-25,25 0,-50 0,25 0,-1 0,26 0,0 0,24 0,0 0,51 0,-26 0,0 0,-25 0,26 0,24 25,-25 0,-50-25,51 0,-51 0,1 24,-1-24,1 0,25 0,-1 0,-24 0,-1 0,1 0,-1 0,26 0,-1 0,1 0,-1 0,-24 0,-26 0,26 0,0 0,-50 0,0-24,49 24,-24 0,0 0,24 0,1 0,0 0,-1 0,26 0,-1 0,25 0,25 0,-24 0,-1 0,-25 0,1 0,-1 0,0 0,1 0,-26 0,26 0,-25-25,-1 25,26 0,-51 0,26 25,0-25,-50 0,24 0,26 0,24 24,-24 26,24-25,26 24,-26 1,0-50,26 50,-51-26,-24 1,25-25,-25 0,-1 0,-24 0,25 0,0 0,0 0,24 0,-24 0,25-25,-1 25,51-24,-26 24,-24 0,24 0,0 0,-24 0,0 0,24 0,-49 0,24 0,-24 0,25 0,0 0,-26 0,26 0,-50 0,25 0,0 0</inkml:trace>
  <inkml:trace contextRef="#ctx0" brushRef="#br0" timeOffset="16205.9269">15081 13221,'0'0,"0"0,0 25,0-25,0 25,0-1,0 1,0-25,0 25,0 0,0 0,0-25,0 49,0-24,0 25,0-1,0 26,0-26,0-24,0 0,0 24,0-49,0 25,0-25,0 25,0 0,0-25,0 25,0-1,0 1,0 25,0-50,0 25,0-25,0 24,0-24,0 25,0 0</inkml:trace>
  <inkml:trace contextRef="#ctx0" brushRef="#br0" timeOffset="18356.0499">18777 13469,'0'25,"0"0,0-1,0 1,0 25,0-25,25-1,-25 26,0-25,25 24,-25-24,0 0,0 25,0-26,25 1,-25 25,0-50,0 25,0-25,0 24,0-24,0 25,0 0,0-25,0 25,0-25,0 25,24-1,-24-24,0 25,0-25,0 25,0-25,0 25,0 0,0-25,0 24,0-24,0 25,0 0,0-25,0 25,0-25,0 25,25-25</inkml:trace>
  <inkml:trace contextRef="#ctx0" brushRef="#br0" timeOffset="20172.1538">13519 12452,'0'0,"-25"0,25 0,0 25,0-25,0 25,0-25,0 24,0 1,0 0,0 0,0 0,0-25,0 24,0-24,0 25,0 0,0-25,0 25,0-25</inkml:trace>
  <inkml:trace contextRef="#ctx0" brushRef="#br0" timeOffset="21077.2056">13494 12427,'0'0,"0"-25,25 25,-25 0,24-24,1 24,-25-25,25 25,25-25,-26 25,1 0,-25 0,25 0,-25 0,0 0,0 0,0 0</inkml:trace>
  <inkml:trace contextRef="#ctx0" brushRef="#br0" timeOffset="21948.2554">13543 12551,'0'0,"0"0,0-25,0 25,0 0,25 0,0 0,-25 0,25 0,-25 0,25 0,-1 0,1 0,0 0,0 0,-25 0,25 0,-25 0,24 0,1 0,-25 0,25 0,-25 0</inkml:trace>
  <inkml:trace contextRef="#ctx0" brushRef="#br0" timeOffset="23923.3684">14064 12303,'0'0,"0"25,0 0,0-25,0 25,0-1,0 1,0 0,25-25,-25 25,0 0,0-1,0-24,0 50,0-50,0 25,0-25,0 25,0-1,25-24</inkml:trace>
  <inkml:trace contextRef="#ctx0" brushRef="#br0" timeOffset="24856.4217">16346 12477,'0'25,"0"-25,0 49,0-49,0 25,0 0,0 0,0-1,0 1,0 25,0-1,0-24,0-25,0 25</inkml:trace>
  <inkml:trace contextRef="#ctx0" brushRef="#br0" timeOffset="25469.4568">16346 12477,'0'0,"0"0,50 0,-25-25,0 0,24 25,1-25,-1 25,1-24,-25 24,0 0,-1 0,-24 0,0 0,0 0</inkml:trace>
  <inkml:trace contextRef="#ctx0" brushRef="#br0" timeOffset="26303.5045">16297 12675,'0'0,"0"0,24 0,-24 0,25 0,0 0,0 0,0 0,0 0,-1 0,1 0,0 0,0 0,0 0,-1 0,1 0,0 0,-25 0,0 0,0 25</inkml:trace>
  <inkml:trace contextRef="#ctx0" brushRef="#br0" timeOffset="28020.6027">16966 12452,'0'0,"25"-25,0 25,-25 0,25 0,-25 0,25 0,-25 0,24 0,-24 0,0 25,0-25,0 25,0 0,0-25,0 24,0-24,0 25,0-25,0 0,0 50,0-50,0 25,-24-25,24 24,0 1,0-25,-25 25,25-25,0 0,0 25,-25-25,0 25,25-25,0 0,-25 0,25 24,0-24,-24 0,24 0,0 0,0 0,24 0,-24 0,50 0,-25 0,0 0,24 0,-49 0,50 0,-25 0,49 0,-74 0,25 0,-25 0,0 0,0 25</inkml:trace>
  <inkml:trace contextRef="#ctx0" brushRef="#br0" timeOffset="57811.3066">14362 13097,'0'0,"0"0,0 25,0-25,0 24,0-24,0 25,0-25,0 25,0 0,0-25,0 25,0-25,0 25,0-1,0-24,0 25,0-25,0 25,0-25,0 25,0 0,0-25,0 24,0-24,-25 25,25 0,0-25,0 25,0-25,0 25,0-25,0 24,0 1,0-25,0 25,0-25,0 25,0 0,0-25,0 24,0-24,0 25,0-25,0 25,0 0,0-25,0 25,0-25,0 24,0 1,0-25,0 25,0-25,0 25,0-25,0 25,0-1,0-24,0 25,0-25</inkml:trace>
  <inkml:trace contextRef="#ctx0" brushRef="#br0" timeOffset="60093.4372">13419 13196,'0'0,"0"0,0 0,0 25,0-25,0 25,0 0,0-25,0 24,0-24,0 50,0-50,0 25,0 24,0-24,0 25,0-25,0-25,0 49,0-49,0 25,0 0,-24 0,24 24,0-24,-25 0,25 0,0-1,0 1,0-25,0 25,0 0,0 0,0-25,0 24,0-24,0 25,0 0,0-25,0 25</inkml:trace>
  <inkml:trace contextRef="#ctx0" brushRef="#br0" timeOffset="63161.6127">12650 13097,'0'0,"0"25,0-25,0 24,0-24,0 25,0 0,0-25,0 25,0-25,0 25,0 0,0-1,0 1,0 0,0 25,0-26,0 1,0 25,0-50,0 25,0-25,0 24,0 1,0-25,0 25,0-25,0 25,0-25,0 25,0-1,0-24,0 25,0-25,-24 25,24 0,0-25,0 25,0-25,0 24,0 1,0 0,0-25,0 25,0-25,0 25,-25-1,25-24,0 25,0-25,0 0,0 0,0 0</inkml:trace>
  <inkml:trace contextRef="#ctx0" brushRef="#br0" timeOffset="74660.2703">15106 12626,'0'24,"0"-24,0 25,0-25,0 25,0 0,0-25,0 25,0 24,0-24,0 25,0-26,0 51,0-50,0-1,0 51,0-26,0 26,0-25,0 24,0-24,0-1,0-24,0 0,0 0,0 49,0-24,0-26,0 26,0 0,0-26,0 1,0-25,0 25,0 25,-25-26,25 26,0 0,0-26,0 26,0 0,-25 24,25 0,0-24,0 0,0-1,0 1,0 0,0-1,0 1,0-1,0 1,0 0,0-26,0 1,0 0,0 0,0-25,0 25</inkml:trace>
  <inkml:trace contextRef="#ctx0" brushRef="#br0" timeOffset="76255.3616">14734 13419,'0'25,"0"-25,0 25,0 0,0 0,0-25,0 24,0-24,0 50,0-50,0 25,0 0,0-1,0-24,0 25,0-25,0 25,0-25,0 0,0 25</inkml:trace>
  <inkml:trace contextRef="#ctx0" brushRef="#br0" timeOffset="78083.4661">13791 13469,'0'0,"0"-25,0 25,0-25,0 25,0 0,0 0,0-24,25 24,0 0,-25 0,25 0,-25 0,0 0,25 24,-25-24,24 0,-24 25,0-25,0 25,0 0,0-25,0 25,0-25,0 24,0 1,0-25,0 25,0-25,0 25,-24-25,24 0,0 25,0-1,-25-24,25 0,0 25,0-25,0 0,0 0,0 0,25-25,-1 25,1 0,-25 0,25 0,0 0,-25 0,25 0,-25 0,24 0,-24 0,25 0,0 0,-25 0</inkml:trace>
  <inkml:trace contextRef="#ctx0" brushRef="#br0" timeOffset="80045.5784">12923 13444,'0'-25,"0"1,0 24,0 0,0 0,0-25,0 25,25 0,0 0,-25 0,25 0,-1 0,1 0,-25 0,25 0,-25 0,25 0,-25 0,25 0,-25 0,0 0,0 25,0-1,0-24,0 25,0-25,0 25,0 0,0-25,0 25,-25-25,25 0,0 0,0 0,0 0,25 0,-1 0,-24 0,25 0,-25 0,25 0,-25 0,25 0,-25 0,0 24,0-24,0 25,0 0,0-25,0 25,0-25,0 25,0-1,0-24,0 0,-25 25,25-25,0 0,-25 0,25 0,-25 0,1 0,24 0,-25 0,25 0</inkml:trace>
  <inkml:trace contextRef="#ctx0" brushRef="#br0" timeOffset="82279.7062">12378 13295,'0'25,"0"-25,0 25,-25-25,25 25,0 0,0-25,-25 24,25-24,0 25,-25-25,25 50,-25-50,25 25,0-25,0 24,-24 1,24-25,0 0,0 0,0-25,0 25,0 0,24 0,1 0,-25 0,25 0,0 0,0 0,-25 0,24 0,-24 0,0-24,25 24,-25 0,0 0,25-25,-25 25,0 0,0 0,0 25,-25-25,25 0,0 24,0 1,0-25,0 25,0 0,0 0,0 24,0-24,0 0,0-25,0 25,0-25,0 24,0-24,0 0</inkml:trace>
  <inkml:trace contextRef="#ctx0" brushRef="#br0" timeOffset="85383.8837">15925 13320,'0'0,"0"25,0 0,0 0,0 24,0-24,0 0,0 24,0 26,0-1,0 1,0-26,0 1,0-25,0-1,0 1,0 0,0-25,0 0</inkml:trace>
  <inkml:trace contextRef="#ctx0" brushRef="#br0" timeOffset="86725.9605">16793 13444,'0'0,"0"25,0 0,0-25,0 25,0-25,0 49,0-24,0 0,0 24,0-24,0 25,25-1,-25-24,0-25,0 25,0 0,0-25,0 25,0-25,0 24</inkml:trace>
  <inkml:trace contextRef="#ctx0" brushRef="#br0" timeOffset="88512.0626">17661 13494,'0'25,"-25"-25,25 24,0 1,0 0,0-25,0 50,0-26,0-24,0 50,0-25,0 0,0-1,0 1,0 0,0 25,0-26,0 1,0-25,0 25,0-25,0 25,0 0</inkml:trace>
  <inkml:trace contextRef="#ctx0" brushRef="#br0" timeOffset="90071.1518">18281 13643,'0'0,"0"24,0 1,0 0,0 25,0-26,0-24,0 50,0-50,0 25,0 0,0-1,0-24,0 25</inkml:trace>
  <inkml:trace contextRef="#ctx0" brushRef="#br0" timeOffset="92378.2838">17140 13692,'0'0,"0"0,0 0,0-25,25 25,0 0,-25 0,0 0,24 0,-24 0,0 25,25 0,-25-25,0 25,25-25,-25 0,0 25,0-1,0-24,0 25,0-25,0 0,-25 50,25-50,-25 25,25-25,0 24,0-24,0 0,0 0,25-24,0 24,0 0,0-25,-1 25,-24 0,25 0,-25 0,25 0,0 0,-25 0,25 0,-25 0</inkml:trace>
  <inkml:trace contextRef="#ctx0" brushRef="#br0" timeOffset="93974.375">16297 13643,'0'-25,"24"25,-24 0,25-25,0 25,0 0,-25 0,25 0,-25 0,25 0,-25 0,24 0,-24 0,0 0,0 25,0 0,0-25,0 24,0-24,0 25,0 0,0-25,0 25,-24-25,24 25,0-25,0 0,0 0,0 0,24 0,-24 0,25 0,-25 0,25 0,-25 0,0 0,25 24,0 1,-25-25,0 25,0-25,0 25,0 0,0-25,0 0,0 24,0-24,-25 0,25 0,-25 0,25 0,-25 0,25 0</inkml:trace>
  <inkml:trace contextRef="#ctx0" brushRef="#br0" timeOffset="95839.4817">15528 13469,'0'0,"0"0,0 0,0 25,0 0,0-25,-25 24,25-24,0 25,0 0,-25-25,25 0,0 25,0-25,-25 25,25-25,-24 24,24 1,0-25,0 25,0-25,0 0,0 0,24 0,-24 0,25 0,0 0,0 0,0 0,-25-25,24 25,1-25,-25 25,0 0,0-24,25 24,-25 0,0-25,0 25,0 25,0-1,0-24,-25 0,25 75,0-50,0 24,0 1,0-50,0 25,0-1,0 1,0-25,0 25,0-25</inkml:trace>
  <inkml:trace contextRef="#ctx0" brushRef="#br0" timeOffset="103311.9091">24904 8359,'0'0,"0"0,25 0,-25 0,25 0,-1 0,-24 0,25-25,-25 25,25 0,0 0,24 0,1 0,0 0,-1 0,-24 0,74 25,-24-25,24 25,-25-25,1 25,-1-25,25 0,1 0,-51 0,1 0,-25 0,-25 0,24 0,-24 25,25-25,0 0,25 0,-1 0,26 0,24 0,25 0,49 0,1 0,-25 0,25 24,-75-24,-25 0,1 0,-26 0,-49-24,25 24,25 0,-1 0,26 0,-1 0,25 0,50 0,-50 0,1 0,24 24,-25 1,-25 0,1 0,-51-25,1 0,0 0,-25 0,25 0,0 0,-25 0,24 0,-24 0,25 0,-25 0,25 0,0 0,-25 0,25 0,-25 0,24 0,1 0,-25 0,25 0,-25-25,25 25</inkml:trace>
  <inkml:trace contextRef="#ctx0" brushRef="#br0" timeOffset="123410.0587">11063 14238,'0'-25,"0"25,0 25,0-25,0 25,0 24,0-24,0 25,0-1,0 1,0 0,0-26,0 1,0 0,0 0,0-25,0 25,0-25,0 0,0 0,25 0,-1 0,1 0,-25 0,50 0,-25 24,24-24,1 0,24 0,50 25,50 0,0 0,-1 0,51-1,48-24,-24 0,0 25,-24-25,-26 0,-49 0,-25-25,-74 25,-50 0,24 0,-24-24,0 24,25 0,25 0,-1 0,51-25,73 25,26 0,24 0,50 0,0-25,-25 25,74 0,-99-25,25 0,1 25,-51-24,-24-1,-75 0,0 0,-74 25,0 0,-1 0,26-25,49 1,50 24,25 0,24 0,1 0,24 49,-50-24,-24 0,-25 0,0-25,-49 0,-26 0,-49 0,100 0,73 0,1 0,49 0,50-25,0 0,49 25,-49-25,-99 25,-50 0,-75-25,1 25,-50-24,124 24,0 0,25 0,0 0,-25 0,25 24,-50-24,25 25,-50-25,-24 25,24 0,-49-25,25 0,-1 0,1 0,-25 0,24 0,1 0,-50 0,25-25,-1 25,1 0,-25 0,25-25,0 25,0 0,-25 0,25-25,-1 1,-24 24,0 0,25-25,-25 25,0 0,0-25,25 25,-25 0,0-25,25 0,-25 25,0-24,0 24,0-25,0 0,0-25,0-24,0 24,0 1,0 24,0-25,0 25,0 25,0-24,0-1,-25 0,25 25,0-25,0 25,0 0</inkml:trace>
  <inkml:trace contextRef="#ctx0" brushRef="#br0" timeOffset="136762.8224">14610 13271,'0'-25,"0"25,0 0,0 25,-25-25,25 0,-25 24,25 1,0-25,-24 25,24-25,-25 25,0 0,25-1,0-24,-25 25,25 0,0-25,0 25,0-25,0 25,0-1,0 1,0-25,0 50,0-50,0 25,0-25,0 49,0-49,0 25,0-25,0 25,0-25,0 25,0-1,0-24,0 0,0 25,0-25,25 0,-25 25,0-25,25 25,-25 0,0-25,0 24,25-24,-25 0,24 0,1 25,-25 0,25-25,-25 0,25 0,-25 25,25-25,-1 0,-24 0,25 0,0 0,0 0,0 0,-1 0,1 0,-25 0,25 0,0 0,0 0,-25 0,24 0,-24 0,25 0,-25 0,25 0,-25 0,25-25,-25 0,25 25,-25-25,24 25,-24-24,0-1,25 25,-25-25,0 25,25-25,-25 25,0-25,0 1,0 24,0-25,0 25,25-50,-25 50,0-25,25 1,-25-1,0 25,0-25,0 25,0-50,0 50,0-24,0 24,0-25,0 0,0 0,0 25,0-25,0 1,0 24,0-25,0 25,0-25,-25 25,0 0,25 0,-25-25,0 25,1-25,24 25,-25 0,25-24,-50 24,50 0,-25 0,25-25,-24 25,-1-25,0 25,25 0,-25 0,25 0,-25 0,1 0,24 0,-25 0,25 0,-25 0,25 25,-25-25,25 0,0 0,-25 0,25 25</inkml:trace>
  <inkml:trace contextRef="#ctx0" brushRef="#br0" timeOffset="143155.188">13692 13196,'0'0,"0"0,0 0,25 0,-25 0,25 0,-25-25,25 25,-1 0,-24 0,25 0,-25 0,25 0,0 0,-25 0,25 0,-25 0,24 0,-24 0,25 0,0 0,-25 0,25 0,0 0,-1 0,1 0,-25 25,25 0,-25-25,25 0,-25 0,0 0,25 0,-25 25,0-25,24 25,-24-1,25-24,-25 25,25 0,-25 0,0 0,25-25,0 24,-25 1,0-25,24 25,-24 0,0 0,0-25,0 24,0-24,0 25,0-25,0 25,0 0,25-25,-25 0,0 25,0-25,0 24,0 1,0-25,0 25,0-25,0 25,0-25,0 25,0-1,0-24,0 25,0-25,-25 0,25 25,0 0,-24-25,-1 25,25-25,-25 24,25-24,-25 0,25 25,-25 0,1-25,24 0,-25 0,25 0,-25 0,0 0,25 0,-25 0,25 0,-24 0,24 0,-25 0,0 0,0 0,25 0,-25 0,1 0,24 0,-25 0,25 0,-25 0,0 0,25 0,0-25,-25 25,25-25,-24 25,24-24,-25 24,0-25,25 0,0 25,0-25,-25 0,25 1,0 24,0-50,0 50,0-25,0 25,-25-25,25 25,0-24,0-1,0 25,0-25,0 25,0-25,0 25,0-25,0 1,0 24,0-25,0 25,0-25,0 0,0 25,0-25,0 25,0-24,0 24,0-25,25 25,-25-25,0 25,0-25,25 25,-25 0,0-25,0 1,25 24,-25 0,25-25,-25 25,0 0,0 0,0 0,0 25</inkml:trace>
  <inkml:trace contextRef="#ctx0" brushRef="#br0" timeOffset="147280.424">12998 13246,'-25'0,"0"0,25 0,-25 0,25 0,-25 0,25 0,-24 0,-1 0,25 0,0 25,-25-25,25 24,-25 1,25-25,0 25,-25-25,25 25,0 0,0-25,0 0,0 24,0-24,0 25,0-25,0 25,0 0,0-25,0 25,0-25,0 49,0-49,0 25,0-25,0 25,0-25,0 25,0-1,0-24,0 25,0-25,0 25,0-25,0 25,0-25,25 25,-25-25,0 24,0-24,25 25,-25 0,0-25,25 25,-25-25,25 0,-25 25,0-1,24-24,-24 0,25 0,-25 0,25 0,0 0,0 25,-25-25,24 0,1 0,0 0,0 0,0 0,-25 0,24 0,-24 0,25 0,0 0,-25-25,25 1,-25 24,50-50,-26 50,1-25,0 25,0-25,-25 1,0 24,25 0,-25-25,0 25,24-25,-24 0,25 25,-25-25,0 25,0-49,25 49,-25-25,0 25,0-50,0 50,25-24,-25 24,0-25,0 25,0-25,0 0,0 0,0 1,0-1,0 0,0 0,0 0,0 25,0-49,0 49,0-25,0 25,0-25,0 25,0-25,-25 25,25-25,0 25,-25 0,0-24,25 24,0 0,-24-25,24 25,-25-25,0 25,25 0,-25-25,0 25,1 0,-1 0,25 0,-25 0,0 0,25 0,-25 0,25 0,-25 0,25 0,-24 0,-1 0,25 25,-25-25,25 0,-25 25,0-25,25 0,0 0,-24 25,24-25,-25 24,0 1,25-25,-25 0,25 25,0-25,0 0,-25 0,25 25,0-25,0 0,-24 0,24 25,-25-25,25 25,0-25</inkml:trace>
  <inkml:trace contextRef="#ctx0" brushRef="#br0" timeOffset="152735.736">12154 13146,'0'0,"25"-24,-25 24,25 0,-25-25,25 25,0 0,-25 0,24 0,-24 0,25 0,0 0,-25 0,25 0,-25 0,25 0,-25 0,24 0,1 0,-25 0,25 0,-25 0,25 25,0-25,-25 0,24 24,-24-24,25 25,-25-25,25 25,-25 0,25-25,-25 25,0-25,0 49,0-49,0 25,0-25,0 25,0 0,25-25,-25 25,0-25,0 24,0-24,0 25,0 0,0-25,0 25,0-25,0 25,0-1,0 1,0-25,0 25,0 0,0-25,0 25,0-25,0 24,0-24,0 25,0 0,0-25,0 25,0-25,0 25,-25-1,25-24,0 25,0-25,0 0,-25 0,25 25,-25-25,25 0,-25 0,25 0,-24 0,-1 0,0 0,25 0,-25 0,0 0,1 0,-1 25,0-25,25 0,-25 0,25 0,-25 0,1 0,24 0,-25 0,25 0,-25 0,25-25,-25 25,0 0,25 0,-25-25,25 25,0 0,-24-25,-1 1,25-26,0 25,0 0,0-49,0 74,-25-25,25 0,0 1,0-1,0 25,0-25,0 0,0 25,0-25,0 25,0-49,0 49,0-25,0 0,0 0,0 25,0-24,0-1,25 0,-25 25,0-25,0 25,0-25,0 25,25 0,-25-25,0 1,24 24,-24 0,0 24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2-28T08:35:56.5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19348 5110,'0'0,"0"25,0-25,0 24,0-24,0 25,0 0,0-25,0 25,0-25,0 25,0-25,0 0,0 24,-25-24,25 0,-25 0,0 0,25 0,-25 0,25 0,-49 0,49 0,-25 0,0-24,0 24,-24-25,24 25,0-25,-24 25,49 0,-50 0,50 0,-25 0,25 0,0 0,0 0</inkml:trace>
  <inkml:trace contextRef="#ctx0" brushRef="#br0" timeOffset="1521.087">19149 5531,'0'0,"0"25,0-25,0 25,0-25,0 25,0 0,-25-25,25 0,-24 0,24 0,-25-25,0 25,0 0,0 0,1-25,-51 0,26 0,-26 1,1 24,-1 0,1-50,-25 50,24 0,1-25,24 25,1 0,24 0,0 0,0 0,25 0,25 0,-25 0</inkml:trace>
  <inkml:trace contextRef="#ctx0" brushRef="#br0" timeOffset="18530.0599">23688 4936,'0'0,"0"0,0 25,0-25,0 0,0 25,25-25,-25 0,0 0,0 25,25-25,0 0,-25 0,25 0,-25 0,0 0,24 0,1 0,-25-25,0 25,0-25,25 0,-25 25,25-25,-25 25,25-24,-25-1,25 25,-25-25,24 25,-24 0,0 0,25 0,-25-25,0 25,0 0</inkml:trace>
  <inkml:trace contextRef="#ctx0" brushRef="#br0" timeOffset="20138.1518">22746 7094,'0'0,"0"0,0 0,0 25,0 0,25-25,-25 0,0-25,25 25,-1-25,-24 0,25 1,0 24,25-50,-26 25,1-24,0 24,25-25,-26 0,26 26,-25-1,0 0,-25 25,0 0,0 0,-25 0</inkml:trace>
  <inkml:trace contextRef="#ctx0" brushRef="#br0" timeOffset="24747.4155">24656 5209,'0'0,"25"0,-25 0,24 0,-24 0,25 0,0 0,-25 0,0 0,0-25,25 0,-25-24,25-1,-1 25,1-24,0 24,0 0,-25 25,0-25,25 25,-25 0,0 0,0 0,-25 0</inkml:trace>
  <inkml:trace contextRef="#ctx0" brushRef="#br0" timeOffset="28109.6078">24383 7962,'0'0,"0"0,0 25,25-25,-25 0,25 0,-25 25,0-25,0 0,0 25,0 0,24-25,-24 24,0-24,0 25,0-25,0 0,25 0,0 0,-25 0,0 0,25 0,-25 0,25-25,-25 25,49-24,-49-1,50 25,-50-25,25 25,24-25,-24 25,25-25,-26 0,1 25,0-24,-25-1,25 25,0 0,-25-25,25 25,-25 0,24 0,1 0,-25-25,25 25,-25 0,-25 25</inkml:trace>
  <inkml:trace contextRef="#ctx0" brushRef="#br0" timeOffset="34050.9476">23937 8682,'0'0,"0"0,24 0,-24 0,25 0,-25 0,25 0,0 0,-25 0,25 0,-25 0,49-25,-49 25,25-50,-25 50,25-25,0 1,-25 24,24-25,-24 25,25-25,0 25,-25 0,25 0,-25-25,0 25,0 0</inkml:trace>
  <inkml:trace contextRef="#ctx0" brushRef="#br0" timeOffset="35547.0332">24309 9203,'0'0,"0"0,0 24,0-24,0 0,0 25,24-25,-24 0,25 0,-25 0,25 0,-25 0,25 0,-25 0,25-25,-1 1,51-1,-26 25,-24 0,0-25,-25 25,25 0,0-25,-1 0,-24 25,25 0,0 0,-25-24,25 24,-25 0,0 0,-25 0</inkml:trace>
  <inkml:trace contextRef="#ctx0" brushRef="#br0" timeOffset="54069.0926">14362 13469,'0'0,"0"25,0 0,0-25,0 24,0-24,0 25,0 0,0-25,0 25,0 0,0-1,0 1,0-25,0 50,0-50,0 25,0-1,0 1,0 0,0-25,0 50,0-26,0 1,0 25,0-25,0-1,0 1,0 0,0 0,0-25,0 25,0-25,0 24,0-24,0 25,0 0,0 0,0 0,0-1,0-24,0 25,0 0,0 0,-25-25,25 50,0-50,0 24,0-24,0 25,0-25,0 25,-25-25,25 25,0-25,0 25,0-1,0 1,0 0,0-25,0 50,0-1,0-24,0 25,0-1,0 1,0-25,0-1,0 26,0-25,0 0,0 24,0-24,0 0,0 24,0 26,0-26,0-24,0 0,0 0,0 0,0 24,0-24,0 0,0 25,0-1,0-24,0 25,0-26,0 26,0-25,0 0,0 24,0-24,0 25,0-26,0 26,0-25,0 0,0-1,0 1,0 0,0-25,0 25,0 0,0-25,25 24,-25-24,0 50,25-25,-25 24,25 1,-25 0,0-1,0-24,0 50,25-26,-25 26,0-1,0-24,0 24,0-24,0 24,0 0,0-24,0 0,0-1,0 1,0-1,0 1,0-25,0 24,0-49,0 25,0 0,0 0,0-25,0 25,0-25,0 0</inkml:trace>
  <inkml:trace contextRef="#ctx0" brushRef="#br0" timeOffset="55727.1874">12452 12898,'0'0,"0"25,0-25,0 25,0-25,0 25,0 0,0-1,0 1,0 0,0 25,0-1,0-24,0 25,0-1,-25-24,25 0,0 0,0 0,0-25,0 24,0-24,0 0</inkml:trace>
  <inkml:trace contextRef="#ctx0" brushRef="#br0" timeOffset="56463.2295">12427 12874,'25'0,"-25"0,50 0,-50 0,24 0,1 0,0 0,0 0,0 0,-1 0,1 0,0 0,0 0,-25 0,49 0,-49 0,25 0,-25 0,0 24,0 1,0 0,-25-25</inkml:trace>
  <inkml:trace contextRef="#ctx0" brushRef="#br0" timeOffset="57180.2705">12378 13171,'0'0,"0"0,24 0,-24 0,25 0,0 0,0 0,-25 0,25 0,-1 0,1 0,25 0,-50 0,25 0,-1 0,-24 0,25 0,0 0,-25 0,25 0,-25 0,0 0,0 25</inkml:trace>
  <inkml:trace contextRef="#ctx0" brushRef="#br0" timeOffset="58081.3221">13146 12898,'0'0,"-24"0,24 25,0-25,0 25,0 0,0 24,0 1,0 0,0-1,0-24,0 25,0-25,0-1,0 1,24 0,-24 0,0-25,0 25,0-1,0-48</inkml:trace>
  <inkml:trace contextRef="#ctx0" brushRef="#br0" timeOffset="62953.6008">16892 13543,'0'0,"0"25,0 0,0-25,0 25,0-25,0 25,0-1,0 1,0-25,0 25,0 0,0 0,0-25,0 49,0-49,0 25,0 0,0 0,0-25,0 24,0 1,0 0,0 0,0 0,0-1,0 1,0 0,0 25,0-26,0-24,0 25,0 0,0-25,0 25,0-25,0 49,0-49,0 25,0 0,0 0,0 0,0-25,0 25,0-1,0-24,0 25,0 0,0 0,0 0,0 24,25 1,0 24,-25-24,0-25,0 24,0 1,24 24,-24-24,0 24,0 1,0-26,0 1,0-1,0-24,0 25,0 0,0 74,0-50,0 0,-24-24,24 0,0-26,0 26,0-50,0 25,0-25,0 25,0 24,0-24,0 0,0 0,0 24,0 26,0-26,0 26,0-26,0 26,0-26,0 1,0 24,0 26,0-26,0 0,0-24,0 0,0-26,0 1,0 25,0-50,0 25,0 24,0-24,0 0,0 24,0-24,0 25,0-1,0-24,0 25,0-25,0 24,0-49,0 25,0-25,0 0,0 0,0-25</inkml:trace>
  <inkml:trace contextRef="#ctx0" brushRef="#br0" timeOffset="93534.3499">12129 14163,'25'0,"-25"0,0 0,25 0,-25 25,0-25,25 0,0 0,-25 0,0 0,25 0,-25 0,0-25,0 1,24 24,1-25,-25 25,0-25,25 25,-25-25,0 0,25 25,-25-24,0 24,25-25,-25 0,24 25,-24 0,0-25,25 25,-25 0,0 0,0-25,25 25,0 0,-25-24,0-1,25 25,-25 0,0-25,0 25,24 0,-24-25,0 0,25 25,-25-24,25 24,-25 0,0-25,0 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2-28T08:47:24.4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3919 11683,'25'0,"-25"0,25 0,0 0,-25 0,24 0,-24 0,25 0,-25 0,25 0,0 0,-25 25,0 0,25-25,-25 0,0 24,24-24,-24 25,25 0,-25-25,0 25,0-25,0 25,0-25,0 24,0 1,0 0,0-25,0 50,0-26,0 1,0 25,0-50,0 25,0-1,0 1,0-25,0 25,0-25,0 25,0-25,0 25,0 0,-25-1,25 1,0-25,-49 25,24 25,-25-26,26 26,-26-25,0 0,26-1,-1-24,-25 0,25 0,-24 0,-1 0,0 0,26 25,-1-25,-25 0,25 0,1 0,-1-25,0 1,25-26,-25 25,0 0,25 1,-24-26,-1 25,25-24,-25 49,0-25,25 0,0-25,0 25,-25-24,25-1,0 25,0-24,0-1,0 25,0 1,0-26,50 25,-25-24,-25 24,49 0,-49 0,50 0,-50 25,25 0,0-24,-1-1,26 25,0-50,-1 25,-24 25,25-24,-1 24,-49 0,25 0,0 0,0 0,-25 0,25 0,-25 0,24 24,-24-24,25 25,0-25,-25 0,0 25,25-25,-25 25,25-25,-25 25,24-25,-24 24,0-24,0 25,0-25,25 25,-25-25,0 25,0-25,25 25,-25-25,0 24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2-28T08:48:30.3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3795 8012,'0'25,"25"-25,-25 0,0 25,50-25,-50 24,24-24,1 25,0-25,0 50,0-25,-1-1,26 1,-50-25,25 25,0-25,-1 50,-24-50,0 24,0 1,25-25,-25 25,0-25,0 50,25-50,-25 24,0 1,0 0,0 0,0 0,0-1,0 1,0-25,0 25,0 0,0 0,0-1,-25 26,0-25,25 0,-24 24,-1-24,25 25,-25-50,0 49,25-49,-49 25,49-25,-25 25,-25 0,25-25,-24 25,24-1,0-24,-24 0,24 0,0 0,-25 0,25 0,-24 0,24 0,-49 0,49 0,0 0,-25-24,26-1,-1 0,0 0,0 0,0-24,25 24,0-25,-24 50,24-25,0-24,0 49,0-50,0 25,0 1,0-1,0 0,0-25,0 26,0-26,24 0,1 1,0-26,-25 26,25 24,0-25,-1 26,-24-1,0 25,25-25,-25 0,25 0,0 1,-25 24,25-25,-25 0,49 0,-49 0,50 25,-25 0,-1-25,26 1,-50 24,25 0,0 0,0 0,-25 0,24 0,-24 0,25 0,0 0,-25 0,25 24,-25-24,0 25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</inkml:traceFormat>
        <inkml:channelProperties>
          <inkml:channelProperty channel="X" name="resolution" value="28.34025" units="1/cm"/>
          <inkml:channelProperty channel="Y" name="resolution" value="28.33948" units="1/cm"/>
        </inkml:channelProperties>
      </inkml:inkSource>
      <inkml:timestamp xml:id="ts0" timeString="2021-02-28T08:51:39.1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12874 4787,'0'0,"0"0,0 0,0 25,24-25,-24 0,25 0,-25 25,25-25,-25 0,25 0,-25 0,25 0,-25 0,0 0,0-25,0 0,24 25,-24 0,0-25,0 25,25-24,-25-1,0 25,0 0,0-25</inkml:trace>
  <inkml:trace contextRef="#ctx0" brushRef="#br0" timeOffset="1154.066">15801 4862,'24'0,"1"0,-25 0,25 0,-25 0,25 0,-25-25,49 0,-49 25,25-25,0 25,-25-25,25 25,-25 0,0 0</inkml:trace>
  <inkml:trace contextRef="#ctx0" brushRef="#br0" timeOffset="2602.1489">19050 4837,'0'0,"0"25,0-25,0 25,0-1,0-24,0 25,25-25,-25 0,0 0,25-49,-25 49,0-25,24 0,1-25,0 50,0-25,0 1,-1 24,-24-25,25 25,-25-25,0 25,0 0,0 0</inkml:trace>
  <inkml:trace contextRef="#ctx0" brushRef="#br0" timeOffset="7484.4281">6449 15354,'0'0,"0"0,25 0,0 0,-25 0,0 25,25 0,-25-25,0 0,24 0,-24 25,0-25,25 0,-25 24,0 1,0-25,25 25,-25-25,0 50,0-26,0-24,0 50,0-50,0 25,0 0,0-1,0 1,-25 25,0-1,25 26,-49-50,24 24,-49 1,49-25,0-1,-49 1,49 0,-25 0,-24 0,-1-1,1-24,24 0,1 0,-1 0,0 0,1 0,24 0,-25-49,26 24,-26 0,25-24,0-1,1 0,-1 1,0 24,0-25,25 1,0 24,0-25,0 26,0-26,0 25,0-24,0 24,0 0,0 0,25 0,25-24,-26 24,51-25,-50 25,24 1,-24-1,25-25,-1 25,1 25,0-24,24-1,0 0,-49 25,25 0,-25 0,24 0,-24 0,0 0,24 0,-24 25,0-25,-25 0,50 25,-50-25,24 24,-24-24,0 0,25 0,-25 25,25-25,-25 25,0-25,0 25,0 0,0-25,25 24,-25-24,0 25,0 0,0-25,0 25,0-25,0 25,0-25,0 0</inkml:trace>
  <inkml:trace contextRef="#ctx0" brushRef="#br0" timeOffset="25959.4848">9525 15280,'0'0,"0"24,0-24,0 25,0-25,0 25,0 0,0 0,0 24,0-24,0 0,0 0,25-25,-25 49,0-24,0 0,0 25,0-26,0 1,0 25,0-1,0-24,25 0,-25 0,0 0,0-25,0 24,0-24,0 0,24 0,1 0,-25 25,25-25,-25 0,25 0,0 0,-1 0,26 0,-50 0,50 0,-1 0,1 0,-1 0,1 0,0 0,-1 0,1 0,0 0,-1 25,26 0,-26-25,-24 25,0-25,-25 0,0 0,49 0,-49 0,25 0,25 0,-25 0,24 0,1 0,24 0,-24 0,-25 0,24 0,26 0,-26-25,26 25,-26 0,-24 0,25 0,-25 0,-1 0,26 0,24 0,-49 0,0 0,25 0,-26 0,-24 0,25 0,0 0,-25 0,25 0,0 0,-1 0,1 0,-25 0,25 0,0 25,-25-25,0 0,0 0,25-25,-25 25,0-25,24 25,-24-25,25 25,-25-25,0 25,0 0,25 0,-25-24,0 24,0 0,0-25,0 0,0 25,25-25,-25 25,0-25,0 25,0-24,0-1,0 0,0 0,0 0,0 1,0-1,0 0,0 0,0 0,0 1,0-1,0-25,0 25,-25 1,25-26,0 25,0 0,0 0,-25 25,25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82314-C80B-4471-973C-7EA9C5741913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CE4E3-8F08-4F49-A60B-22DA1A256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45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Syntax.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term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syntax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refers to the structure or format of the data, meaning the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 in which they are presented. For example, a simple protocol might expect the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8 bits of data to be the address of the sender, the second 8 bits to be the address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receiver, and the rest of the stream to be the message itself.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Semantics.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word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refers to the meaning of each section of bits.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is a particular pattern to be interpreted, and what action is to be taken based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that interpretation? For example, does an address identify the route to be taken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the final destination of the message?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Timing.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term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timing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refers to two characteristics: when data should be sent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how fast they can be sent. For example, if a sender produces data at 100 Mbps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 receiver can process data at only 1 Mbps, the transmission will overload the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receiver and some data will be lost.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CE4E3-8F08-4F49-A60B-22DA1A2564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26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>
              <a:spcBef>
                <a:spcPct val="0"/>
              </a:spcBef>
            </a:pPr>
            <a:fld id="{5643A9B9-8721-47CF-BABB-E7DA0331818F}" type="slidenum">
              <a:rPr 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75779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330200" y="695325"/>
            <a:ext cx="6197600" cy="3487738"/>
          </a:xfrm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52226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>
              <a:spcBef>
                <a:spcPct val="0"/>
              </a:spcBef>
            </a:pPr>
            <a:fld id="{B5CE2583-46DC-4F7E-94BB-9E02EE24953C}" type="slidenum">
              <a:rPr 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81923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330200" y="695325"/>
            <a:ext cx="6197600" cy="3487738"/>
          </a:xfrm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952797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 Switching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 network application, end systems exchange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messages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each other. Messages can contain anything the application designer wants. Messages may perform a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 function (for example, the “Hi” messages in our handshaking example in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1.2) or can contain data, such as an email message, a JPEG image, or an MP3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audio file. To send a message from a source end system to a destination end system,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source breaks long messages into smaller chunks of data known as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source and destination, each packet travels through communication links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 switches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(for which there are two predominant types,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linklayer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switches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Packets are transmitted over each communication link at a rate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equal to the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transmission rate of the link. So, if a source end system or a packet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switch is sending a packet of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bits over a link with transmission rate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bits/sec, then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time to transmit the packet is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L/R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seconds.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Store-and-Forward Transmission:</a:t>
            </a:r>
            <a:b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packet switches use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store-and-forward transmission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inputs to the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links. Store-and-forward transmission means that the packet switch must receive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entire packet before it can begin to transmit the first bit of the packet onto the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outbound link.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CE4E3-8F08-4F49-A60B-22DA1A2564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56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CE4E3-8F08-4F49-A60B-22DA1A2564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09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3CE4E3-8F08-4F49-A60B-22DA1A2564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34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>
              <a:spcBef>
                <a:spcPct val="0"/>
              </a:spcBef>
            </a:pPr>
            <a:fld id="{C48251C9-E926-45D1-ADFA-D0CA221C9DBA}" type="slidenum">
              <a:rPr 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16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90115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330200" y="695325"/>
            <a:ext cx="6197600" cy="3487738"/>
          </a:xfrm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/>
              <a:t>Two simple multiple access control techniques.</a:t>
            </a:r>
          </a:p>
          <a:p>
            <a:endParaRPr lang="en-US" smtClean="0"/>
          </a:p>
          <a:p>
            <a:r>
              <a:rPr lang="en-US" smtClean="0"/>
              <a:t>Each mobile’s share of the bandwidth is divided into portions for the uplink and the downlink. Also, possibly, out of band signaling.</a:t>
            </a:r>
          </a:p>
          <a:p>
            <a:endParaRPr lang="en-US" smtClean="0"/>
          </a:p>
          <a:p>
            <a:r>
              <a:rPr lang="en-US" smtClean="0"/>
              <a:t>As we will see, used in AMPS, GSM, IS-54/136</a:t>
            </a:r>
          </a:p>
        </p:txBody>
      </p:sp>
    </p:spTree>
    <p:extLst>
      <p:ext uri="{BB962C8B-B14F-4D97-AF65-F5344CB8AC3E}">
        <p14:creationId xmlns:p14="http://schemas.microsoft.com/office/powerpoint/2010/main" val="3030493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ulim" panose="020B0600000101010101" pitchFamily="34" charset="-127"/>
                <a:ea typeface="Gulim" panose="020B0600000101010101" pitchFamily="34" charset="-127"/>
              </a:defRPr>
            </a:lvl9pPr>
          </a:lstStyle>
          <a:p>
            <a:pPr>
              <a:spcBef>
                <a:spcPct val="0"/>
              </a:spcBef>
            </a:pPr>
            <a:fld id="{97C9F7AC-272A-414A-BD8B-2C008AB56D2E}" type="slidenum">
              <a:rPr lang="en-US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17</a:t>
            </a:fld>
            <a:endParaRPr lang="en-US" smtClean="0">
              <a:solidFill>
                <a:srgbClr val="000000"/>
              </a:solidFill>
            </a:endParaRPr>
          </a:p>
        </p:txBody>
      </p:sp>
      <p:sp>
        <p:nvSpPr>
          <p:cNvPr id="92163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330200" y="695325"/>
            <a:ext cx="6197600" cy="3487738"/>
          </a:xfrm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3807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C7B9-3B3F-4B4B-BFAB-78558252776A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2F28-B91A-46AF-82BA-1A69D8664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C7B9-3B3F-4B4B-BFAB-78558252776A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2F28-B91A-46AF-82BA-1A69D8664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9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C7B9-3B3F-4B4B-BFAB-78558252776A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2F28-B91A-46AF-82BA-1A69D8664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95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Communications, Kwangwoon University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1-</a:t>
            </a:r>
            <a:fld id="{567CF22D-776A-4D17-AC89-28CDB445078D}" type="slidenum">
              <a:rPr lang="ar-SA" altLang="en-US">
                <a:solidFill>
                  <a:srgbClr val="000000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915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Communications, Kwangwoon University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1-</a:t>
            </a:r>
            <a:fld id="{D5D2A66B-4141-402C-82F0-49CF15EFCF67}" type="slidenum">
              <a:rPr lang="ar-SA" altLang="en-US">
                <a:solidFill>
                  <a:srgbClr val="000000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115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Communications, Kwangwoon University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1-</a:t>
            </a:r>
            <a:fld id="{9830D816-B494-4745-8F91-ECD81F735C5F}" type="slidenum">
              <a:rPr lang="ar-SA" altLang="en-US">
                <a:solidFill>
                  <a:srgbClr val="000000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288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76400"/>
            <a:ext cx="508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508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Communications, Kwangwoon University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1-</a:t>
            </a:r>
            <a:fld id="{DC6BE7D7-5A62-44EE-9BD2-F68210954151}" type="slidenum">
              <a:rPr lang="ar-SA" altLang="en-US">
                <a:solidFill>
                  <a:srgbClr val="000000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164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Communications, Kwangwoon University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1-</a:t>
            </a:r>
            <a:fld id="{BA8EBF94-0A70-4ACD-94F8-DD1DECBC90ED}" type="slidenum">
              <a:rPr lang="ar-SA" altLang="en-US">
                <a:solidFill>
                  <a:srgbClr val="000000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2003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Communications, Kwangwoon University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1-</a:t>
            </a:r>
            <a:fld id="{5FAF1142-0518-444F-8B5A-FBE940938DDF}" type="slidenum">
              <a:rPr lang="ar-SA" altLang="en-US">
                <a:solidFill>
                  <a:srgbClr val="000000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8113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Communications, Kwangwoon University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1-</a:t>
            </a:r>
            <a:fld id="{2A126DAE-F8F8-4219-89EA-F9F1D3E8ABC8}" type="slidenum">
              <a:rPr lang="ar-SA" altLang="en-US">
                <a:solidFill>
                  <a:srgbClr val="000000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412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Communications, Kwangwoon University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1-</a:t>
            </a:r>
            <a:fld id="{31784122-7538-4549-AF29-DD3F4342BE7F}" type="slidenum">
              <a:rPr lang="ar-SA" altLang="en-US">
                <a:solidFill>
                  <a:srgbClr val="000000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303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C7B9-3B3F-4B4B-BFAB-78558252776A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2F28-B91A-46AF-82BA-1A69D8664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294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Communications, Kwangwoon University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1-</a:t>
            </a:r>
            <a:fld id="{2849386E-0831-4528-9303-F4586A7376E9}" type="slidenum">
              <a:rPr lang="ar-SA" altLang="en-US">
                <a:solidFill>
                  <a:srgbClr val="000000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4821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Communications, Kwangwoon University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1-</a:t>
            </a:r>
            <a:fld id="{E72AB2E3-3171-491E-BA34-3CF3BEAEDBF3}" type="slidenum">
              <a:rPr lang="ar-SA" altLang="en-US">
                <a:solidFill>
                  <a:srgbClr val="000000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6186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533400"/>
            <a:ext cx="25908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533400"/>
            <a:ext cx="75692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Data Communications, Kwangwoon University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1-</a:t>
            </a:r>
            <a:fld id="{964C4151-EE54-4252-9AF8-3C769564E351}" type="slidenum">
              <a:rPr lang="ar-SA" altLang="en-US">
                <a:solidFill>
                  <a:srgbClr val="000000"/>
                </a:solidFill>
                <a:cs typeface="Arial" panose="020B0604020202020204" pitchFamily="34" charset="0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0351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 Introduction</a:t>
            </a:r>
            <a:endParaRPr lang="en-US" altLang="ko-KR">
              <a:solidFill>
                <a:srgbClr val="000000"/>
              </a:solidFill>
              <a:latin typeface="Gulim" pitchFamily="34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1-</a:t>
            </a:r>
            <a:fld id="{EBF70AFE-8693-49F5-B951-A45B40181026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15520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 Introduction</a:t>
            </a:r>
            <a:endParaRPr lang="en-US" altLang="ko-KR">
              <a:solidFill>
                <a:srgbClr val="000000"/>
              </a:solidFill>
              <a:latin typeface="Gulim" pitchFamily="34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1-</a:t>
            </a:r>
            <a:fld id="{A95273CB-2977-44B1-82CC-A2405880DF42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290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 Introduction</a:t>
            </a:r>
            <a:endParaRPr lang="en-US" altLang="ko-KR">
              <a:solidFill>
                <a:srgbClr val="000000"/>
              </a:solidFill>
              <a:latin typeface="Gulim" pitchFamily="34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1-</a:t>
            </a:r>
            <a:fld id="{3228C66B-8712-4AFA-B008-482D5F70D1B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5068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 Introduction</a:t>
            </a:r>
            <a:endParaRPr lang="en-US" altLang="ko-KR">
              <a:solidFill>
                <a:srgbClr val="000000"/>
              </a:solidFill>
              <a:latin typeface="Gulim" pitchFamily="34" charset="-127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1-</a:t>
            </a:r>
            <a:fld id="{2106F7D9-6FF9-41FA-8FFD-DD0718FB7663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6235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 Introduction</a:t>
            </a:r>
            <a:endParaRPr lang="en-US" altLang="ko-KR">
              <a:solidFill>
                <a:srgbClr val="000000"/>
              </a:solidFill>
              <a:latin typeface="Gulim" pitchFamily="34" charset="-127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1-</a:t>
            </a:r>
            <a:fld id="{A80F81D3-F0B3-4081-909D-D19951D0EBDC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9455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 Introduction</a:t>
            </a:r>
            <a:endParaRPr lang="en-US" altLang="ko-KR">
              <a:solidFill>
                <a:srgbClr val="000000"/>
              </a:solidFill>
              <a:latin typeface="Gulim" pitchFamily="34" charset="-127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1-</a:t>
            </a:r>
            <a:fld id="{4CAEEB64-D3B6-43F4-9F5B-8BA98BAE85EF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9952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 Introduction</a:t>
            </a:r>
            <a:endParaRPr lang="en-US" altLang="ko-KR">
              <a:solidFill>
                <a:srgbClr val="000000"/>
              </a:solidFill>
              <a:latin typeface="Gulim" pitchFamily="34" charset="-12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1-</a:t>
            </a:r>
            <a:fld id="{5C5F092E-1964-4EB9-9D83-A603EDBADC3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527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C7B9-3B3F-4B4B-BFAB-78558252776A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2F28-B91A-46AF-82BA-1A69D8664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694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 Introduction</a:t>
            </a:r>
            <a:endParaRPr lang="en-US" altLang="ko-KR">
              <a:solidFill>
                <a:srgbClr val="000000"/>
              </a:solidFill>
              <a:latin typeface="Gulim" pitchFamily="34" charset="-127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1-</a:t>
            </a:r>
            <a:fld id="{2D68B8CC-E51E-4B42-ACD9-EA52C4D35B33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0524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 Introduction</a:t>
            </a:r>
            <a:endParaRPr lang="en-US" altLang="ko-KR">
              <a:solidFill>
                <a:srgbClr val="000000"/>
              </a:solidFill>
              <a:latin typeface="Gulim" pitchFamily="34" charset="-127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1-</a:t>
            </a:r>
            <a:fld id="{84AEF3DA-8B02-47CC-97B4-1F816C647C86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3611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 Introduction</a:t>
            </a:r>
            <a:endParaRPr lang="en-US" altLang="ko-KR">
              <a:solidFill>
                <a:srgbClr val="000000"/>
              </a:solidFill>
              <a:latin typeface="Gulim" pitchFamily="34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1-</a:t>
            </a:r>
            <a:fld id="{11415213-7F69-4E4B-B32C-F029532BF8BC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1839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83600" y="228600"/>
            <a:ext cx="25908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228600"/>
            <a:ext cx="75692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 Introduction</a:t>
            </a:r>
            <a:endParaRPr lang="en-US" altLang="ko-KR">
              <a:solidFill>
                <a:srgbClr val="000000"/>
              </a:solidFill>
              <a:latin typeface="Gulim" pitchFamily="34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>
                <a:solidFill>
                  <a:srgbClr val="000000"/>
                </a:solidFill>
              </a:rPr>
              <a:t>1-</a:t>
            </a:r>
            <a:fld id="{E5F5F0B7-B67E-4B95-9F35-B8486AB505C6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5029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1" hangingPunct="1">
              <a:defRPr b="1"/>
            </a:lvl1pPr>
          </a:lstStyle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007E59F7-CD8B-41E9-8CA1-96733D996C94}" type="slidenum">
              <a:rPr lang="ar-SA">
                <a:cs typeface="Times New Roman" pitchFamily="18" charset="0"/>
              </a:rPr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558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1" hangingPunct="1">
              <a:defRPr b="1"/>
            </a:lvl1pPr>
          </a:lstStyle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C653D489-35A6-49A9-A6A2-50850CBDBF0D}" type="slidenum">
              <a:rPr lang="ar-SA">
                <a:cs typeface="Times New Roman" pitchFamily="18" charset="0"/>
              </a:rPr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237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1" hangingPunct="1">
              <a:defRPr b="1"/>
            </a:lvl1pPr>
          </a:lstStyle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2A72DE0C-090A-4C2A-9F50-DFAD4AEE8967}" type="slidenum">
              <a:rPr lang="ar-SA">
                <a:cs typeface="Times New Roman" pitchFamily="18" charset="0"/>
              </a:rPr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575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1" hangingPunct="1">
              <a:defRPr b="1"/>
            </a:lvl1pPr>
          </a:lstStyle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48F97D31-D814-4E0B-8994-620CC7AE00F9}" type="slidenum">
              <a:rPr lang="ar-SA">
                <a:cs typeface="Times New Roman" pitchFamily="18" charset="0"/>
              </a:rPr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2529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1" hangingPunct="1">
              <a:defRPr b="1"/>
            </a:lvl1pPr>
          </a:lstStyle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FB06F2F7-14B2-4CD6-99ED-C2B1C81BC83A}" type="slidenum">
              <a:rPr lang="ar-SA">
                <a:cs typeface="Times New Roman" pitchFamily="18" charset="0"/>
              </a:rPr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066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1" hangingPunct="1">
              <a:defRPr b="1"/>
            </a:lvl1pPr>
          </a:lstStyle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A97B5B13-C428-4D96-BD43-91A56DCE2116}" type="slidenum">
              <a:rPr lang="ar-SA">
                <a:cs typeface="Times New Roman" pitchFamily="18" charset="0"/>
              </a:rPr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63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C7B9-3B3F-4B4B-BFAB-78558252776A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2F28-B91A-46AF-82BA-1A69D8664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197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1" hangingPunct="1">
              <a:defRPr b="1"/>
            </a:lvl1pPr>
          </a:lstStyle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9B44A9EB-161D-4F4D-A78E-EADECD24FDB5}" type="slidenum">
              <a:rPr lang="ar-SA">
                <a:cs typeface="Times New Roman" pitchFamily="18" charset="0"/>
              </a:rPr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128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1" hangingPunct="1">
              <a:defRPr b="1"/>
            </a:lvl1pPr>
          </a:lstStyle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A41A6EBA-FEDB-403C-987F-D14A5807C460}" type="slidenum">
              <a:rPr lang="ar-SA">
                <a:cs typeface="Times New Roman" pitchFamily="18" charset="0"/>
              </a:rPr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151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1" hangingPunct="1">
              <a:defRPr b="1"/>
            </a:lvl1pPr>
          </a:lstStyle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BFE0238E-5A02-423F-BA82-E1BB430125E7}" type="slidenum">
              <a:rPr lang="ar-SA">
                <a:cs typeface="Times New Roman" pitchFamily="18" charset="0"/>
              </a:rPr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894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1" hangingPunct="1">
              <a:defRPr b="1"/>
            </a:lvl1pPr>
          </a:lstStyle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3199B564-C41A-4CDD-8C5C-0E52FCE1B65E}" type="slidenum">
              <a:rPr lang="ar-SA">
                <a:cs typeface="Times New Roman" pitchFamily="18" charset="0"/>
              </a:rPr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84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83600" y="228600"/>
            <a:ext cx="2590800" cy="6019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11200" y="228600"/>
            <a:ext cx="7569200" cy="6019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1" hangingPunct="1">
              <a:defRPr b="1"/>
            </a:lvl1pPr>
          </a:lstStyle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C4D364BA-783C-4EC4-8BD2-C213673DBBC6}" type="slidenum">
              <a:rPr lang="ar-SA">
                <a:cs typeface="Times New Roman" pitchFamily="18" charset="0"/>
              </a:rPr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490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228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600200"/>
            <a:ext cx="508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5994400" y="1600200"/>
            <a:ext cx="5080000" cy="46482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1" latinLnBrk="1" hangingPunct="1">
              <a:defRPr b="1"/>
            </a:lvl1pPr>
          </a:lstStyle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1" hangingPunct="1">
              <a:defRPr b="1">
                <a:latin typeface="Gulim" panose="020B0600000101010101" pitchFamily="34" charset="-127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EB5710A7-B02E-4EAE-BB2C-46C4A7C5A469}" type="slidenum">
              <a:rPr lang="ar-SA">
                <a:cs typeface="Times New Roman" pitchFamily="18" charset="0"/>
              </a:rPr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50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C7B9-3B3F-4B4B-BFAB-78558252776A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2F28-B91A-46AF-82BA-1A69D8664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19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C7B9-3B3F-4B4B-BFAB-78558252776A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2F28-B91A-46AF-82BA-1A69D8664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8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C7B9-3B3F-4B4B-BFAB-78558252776A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2F28-B91A-46AF-82BA-1A69D8664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568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C7B9-3B3F-4B4B-BFAB-78558252776A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2F28-B91A-46AF-82BA-1A69D8664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66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C7B9-3B3F-4B4B-BFAB-78558252776A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2F28-B91A-46AF-82BA-1A69D8664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500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1C7B9-3B3F-4B4B-BFAB-78558252776A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82F28-B91A-46AF-82BA-1A69D8664A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50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533400"/>
            <a:ext cx="10363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76400"/>
            <a:ext cx="103632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smtClean="0"/>
              <a:t>마스터 텍스트 스타일을 편집합니다</a:t>
            </a:r>
          </a:p>
          <a:p>
            <a:pPr lvl="1"/>
            <a:r>
              <a:rPr lang="ko-KR" smtClean="0"/>
              <a:t>둘째 수준</a:t>
            </a:r>
          </a:p>
          <a:p>
            <a:pPr lvl="2"/>
            <a:r>
              <a:rPr lang="ko-KR" smtClean="0"/>
              <a:t>셋째 수준</a:t>
            </a:r>
          </a:p>
          <a:p>
            <a:pPr lvl="3"/>
            <a:r>
              <a:rPr lang="ko-KR" smtClean="0"/>
              <a:t>넷째 수준</a:t>
            </a:r>
          </a:p>
          <a:p>
            <a:pPr lvl="4"/>
            <a:r>
              <a:rPr lang="ko-KR" smtClean="0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33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248400"/>
            <a:ext cx="548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latinLnBrk="1" hangingPunct="1"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  <a:latin typeface="Gulim" panose="020B0600000101010101" pitchFamily="34" charset="-127"/>
              </a:rPr>
              <a:t>Data Communications, Kwangwoon University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40800" y="6248400"/>
            <a:ext cx="2336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400" b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srgbClr val="000000"/>
                </a:solidFill>
                <a:latin typeface="Gulim" panose="020B0600000101010101" pitchFamily="34" charset="-127"/>
              </a:rPr>
              <a:t>1-</a:t>
            </a:r>
            <a:fld id="{01C59E90-AA0E-42D8-B292-106AF6D98E8D}" type="slidenum">
              <a:rPr lang="ar-SA" altLang="en-US">
                <a:solidFill>
                  <a:srgbClr val="000000"/>
                </a:solidFill>
                <a:latin typeface="Gulim" panose="020B0600000101010101" pitchFamily="34" charset="-127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052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Times New Roman" pitchFamily="18" charset="0"/>
          <a:ea typeface="Gulim" pitchFamily="34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Times New Roman" pitchFamily="18" charset="0"/>
          <a:ea typeface="Gulim" pitchFamily="34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Times New Roman" pitchFamily="18" charset="0"/>
          <a:ea typeface="Gulim" pitchFamily="34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Times New Roman" pitchFamily="18" charset="0"/>
          <a:ea typeface="Gulim" pitchFamily="34" charset="-127"/>
        </a:defRPr>
      </a:lvl5pPr>
      <a:lvl6pPr marL="457200" algn="ctr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Times New Roman" pitchFamily="18" charset="0"/>
          <a:ea typeface="Gulim" pitchFamily="34" charset="-127"/>
        </a:defRPr>
      </a:lvl6pPr>
      <a:lvl7pPr marL="914400" algn="ctr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Times New Roman" pitchFamily="18" charset="0"/>
          <a:ea typeface="Gulim" pitchFamily="34" charset="-127"/>
        </a:defRPr>
      </a:lvl7pPr>
      <a:lvl8pPr marL="1371600" algn="ctr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Times New Roman" pitchFamily="18" charset="0"/>
          <a:ea typeface="Gulim" pitchFamily="34" charset="-127"/>
        </a:defRPr>
      </a:lvl8pPr>
      <a:lvl9pPr marL="1828800" algn="ctr" rtl="0" eaLnBrk="0" fontAlgn="base" latinLnBrk="1" hangingPunct="0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Times New Roman" pitchFamily="18" charset="0"/>
          <a:ea typeface="Gulim" pitchFamily="34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228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600200"/>
            <a:ext cx="103632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2052" name="Date Placeholder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1" hangingPunct="0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2053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1" hangingPunct="0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>
                <a:solidFill>
                  <a:srgbClr val="000000"/>
                </a:solidFill>
                <a:ea typeface="Gulim" panose="020B0600000101010101" pitchFamily="34" charset="-127"/>
              </a:rPr>
              <a:t> Introduction</a:t>
            </a:r>
          </a:p>
        </p:txBody>
      </p:sp>
      <p:sp>
        <p:nvSpPr>
          <p:cNvPr id="2054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74401" y="6400800"/>
            <a:ext cx="83396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1" hangingPunct="0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1-</a:t>
            </a:r>
            <a:fld id="{96C8F55E-59F6-4955-B042-E0159AB2CB42}" type="slidenum">
              <a:rPr lang="en-US" altLang="ko-KR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ko-KR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847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q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v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22860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600200"/>
            <a:ext cx="103632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ea typeface="Gulim" panose="020B0600000101010101" pitchFamily="34" charset="-127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213600" y="64008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000000"/>
                </a:solidFill>
                <a:latin typeface="+mn-lt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Gulim" panose="020B0600000101010101" pitchFamily="34" charset="-127"/>
              </a:rPr>
              <a:t> Introduction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074401" y="6400800"/>
            <a:ext cx="83396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ea typeface="Gulim" panose="020B0600000101010101" pitchFamily="34" charset="-127"/>
              </a:rPr>
              <a:t>1-</a:t>
            </a:r>
            <a:fld id="{E70924B1-39D0-428D-885E-0167D5BEBBDE}" type="slidenum">
              <a:rPr lang="ar-SA">
                <a:ea typeface="Gulim" panose="020B0600000101010101" pitchFamily="34" charset="-127"/>
                <a:cs typeface="Times New Roman" pitchFamily="18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87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q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v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9.emf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customXml" Target="../ink/ink1.xm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2.png"/><Relationship Id="rId5" Type="http://schemas.openxmlformats.org/officeDocument/2006/relationships/image" Target="../media/image10.emf"/><Relationship Id="rId4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2.wma"/><Relationship Id="rId7" Type="http://schemas.openxmlformats.org/officeDocument/2006/relationships/image" Target="../media/image12.emf"/><Relationship Id="rId2" Type="http://schemas.microsoft.com/office/2007/relationships/media" Target="../media/media12.wma"/><Relationship Id="rId1" Type="http://schemas.openxmlformats.org/officeDocument/2006/relationships/tags" Target="../tags/tag1.xml"/><Relationship Id="rId6" Type="http://schemas.openxmlformats.org/officeDocument/2006/relationships/customXml" Target="../ink/ink3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2.png"/><Relationship Id="rId5" Type="http://schemas.openxmlformats.org/officeDocument/2006/relationships/image" Target="../media/image13.emf"/><Relationship Id="rId4" Type="http://schemas.openxmlformats.org/officeDocument/2006/relationships/customXml" Target="../ink/ink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6" Type="http://schemas.openxmlformats.org/officeDocument/2006/relationships/image" Target="../media/image2.png"/><Relationship Id="rId5" Type="http://schemas.openxmlformats.org/officeDocument/2006/relationships/image" Target="../media/image14.emf"/><Relationship Id="rId4" Type="http://schemas.openxmlformats.org/officeDocument/2006/relationships/customXml" Target="../ink/ink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audio" Target="../media/media16.wma"/><Relationship Id="rId7" Type="http://schemas.openxmlformats.org/officeDocument/2006/relationships/oleObject" Target="../embeddings/oleObject3.bin"/><Relationship Id="rId2" Type="http://schemas.microsoft.com/office/2007/relationships/media" Target="../media/media16.wma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7.xml"/><Relationship Id="rId9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2.pn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787" y="1600191"/>
            <a:ext cx="11322423" cy="1177738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Data Communication &amp; Networks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9494" y="383242"/>
            <a:ext cx="9144000" cy="874059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Spring-2021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(</a:t>
            </a:r>
            <a:r>
              <a:rPr lang="en-US" dirty="0" smtClean="0">
                <a:solidFill>
                  <a:srgbClr val="0070C0"/>
                </a:solidFill>
              </a:rPr>
              <a:t>Week-3)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8" b="24403"/>
          <a:stretch/>
        </p:blipFill>
        <p:spPr>
          <a:xfrm>
            <a:off x="2989729" y="4888684"/>
            <a:ext cx="6212541" cy="1665871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2129115" y="3512476"/>
            <a:ext cx="9324948" cy="87405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Course Teachers: </a:t>
            </a:r>
            <a:r>
              <a:rPr lang="en-US" dirty="0" smtClean="0">
                <a:solidFill>
                  <a:srgbClr val="0070C0"/>
                </a:solidFill>
              </a:rPr>
              <a:t>Mr. </a:t>
            </a:r>
            <a:r>
              <a:rPr lang="en-US" dirty="0" err="1" smtClean="0">
                <a:solidFill>
                  <a:srgbClr val="0070C0"/>
                </a:solidFill>
              </a:rPr>
              <a:t>Waleej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Haider</a:t>
            </a:r>
            <a:r>
              <a:rPr lang="en-US" dirty="0" smtClean="0">
                <a:solidFill>
                  <a:srgbClr val="0070C0"/>
                </a:solidFill>
              </a:rPr>
              <a:t> (Asst. Prof), </a:t>
            </a:r>
          </a:p>
          <a:p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dirty="0" smtClean="0">
                <a:solidFill>
                  <a:srgbClr val="0070C0"/>
                </a:solidFill>
              </a:rPr>
              <a:t>		MS </a:t>
            </a:r>
            <a:r>
              <a:rPr lang="en-US" dirty="0" err="1" smtClean="0">
                <a:solidFill>
                  <a:srgbClr val="0070C0"/>
                </a:solidFill>
              </a:rPr>
              <a:t>Razia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Nisar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noorani</a:t>
            </a:r>
            <a:r>
              <a:rPr lang="en-US" dirty="0">
                <a:solidFill>
                  <a:srgbClr val="0070C0"/>
                </a:solidFill>
              </a:rPr>
              <a:t> (Asst. Prof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94730" y="6287178"/>
            <a:ext cx="4155142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&amp; Information Technology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89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Content Placeholder 2"/>
          <p:cNvSpPr>
            <a:spLocks noGrp="1"/>
          </p:cNvSpPr>
          <p:nvPr>
            <p:ph idx="1"/>
          </p:nvPr>
        </p:nvSpPr>
        <p:spPr>
          <a:xfrm>
            <a:off x="1941513" y="222250"/>
            <a:ext cx="7772400" cy="4648200"/>
          </a:xfrm>
        </p:spPr>
        <p:txBody>
          <a:bodyPr/>
          <a:lstStyle/>
          <a:p>
            <a:pPr algn="just"/>
            <a:r>
              <a:rPr lang="en-US" sz="2400"/>
              <a:t>In </a:t>
            </a:r>
            <a:r>
              <a:rPr lang="en-US" sz="2400">
                <a:solidFill>
                  <a:srgbClr val="FF0000"/>
                </a:solidFill>
              </a:rPr>
              <a:t>circuit-switched  networks</a:t>
            </a:r>
            <a:r>
              <a:rPr lang="en-US" sz="2400"/>
              <a:t>, the </a:t>
            </a:r>
            <a:r>
              <a:rPr lang="en-US" sz="2400">
                <a:solidFill>
                  <a:srgbClr val="FF0000"/>
                </a:solidFill>
              </a:rPr>
              <a:t>resources</a:t>
            </a:r>
            <a:r>
              <a:rPr lang="en-US" sz="2400"/>
              <a:t> needed along a path (buffers, link transmission rate) to provide communication between the end systems are </a:t>
            </a:r>
            <a:r>
              <a:rPr lang="en-US" sz="2400">
                <a:solidFill>
                  <a:srgbClr val="FF0000"/>
                </a:solidFill>
              </a:rPr>
              <a:t>reserved for the duration of the communication session </a:t>
            </a:r>
            <a:r>
              <a:rPr lang="en-US" sz="2400"/>
              <a:t>between the end-systems. E.g. </a:t>
            </a:r>
            <a:r>
              <a:rPr lang="en-US" sz="2400">
                <a:solidFill>
                  <a:srgbClr val="FF0000"/>
                </a:solidFill>
              </a:rPr>
              <a:t>telephone net</a:t>
            </a:r>
          </a:p>
          <a:p>
            <a:endParaRPr lang="en-US" sz="2400"/>
          </a:p>
          <a:p>
            <a:endParaRPr lang="en-US" sz="2400"/>
          </a:p>
          <a:p>
            <a:pPr algn="just"/>
            <a:r>
              <a:rPr lang="en-US" sz="2400"/>
              <a:t>In </a:t>
            </a:r>
            <a:r>
              <a:rPr lang="en-US" sz="2400">
                <a:solidFill>
                  <a:srgbClr val="FF0000"/>
                </a:solidFill>
              </a:rPr>
              <a:t>packet-switched networks</a:t>
            </a:r>
            <a:r>
              <a:rPr lang="en-US" sz="2400"/>
              <a:t>, these </a:t>
            </a:r>
            <a:r>
              <a:rPr lang="en-US" sz="2400">
                <a:solidFill>
                  <a:srgbClr val="FF0000"/>
                </a:solidFill>
              </a:rPr>
              <a:t>resources are not reserved</a:t>
            </a:r>
            <a:r>
              <a:rPr lang="en-US" sz="2400"/>
              <a:t>; </a:t>
            </a:r>
            <a:r>
              <a:rPr lang="en-US" sz="2400">
                <a:solidFill>
                  <a:srgbClr val="FF0000"/>
                </a:solidFill>
              </a:rPr>
              <a:t>a session's messages use the resources on demand</a:t>
            </a:r>
            <a:r>
              <a:rPr lang="en-US" sz="2400"/>
              <a:t>, and as a consequence, may have to wait (that is, queue) for access to a communication link.  E.g. </a:t>
            </a:r>
            <a:r>
              <a:rPr lang="en-US" sz="2400">
                <a:solidFill>
                  <a:srgbClr val="FF0000"/>
                </a:solidFill>
              </a:rPr>
              <a:t>Internet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22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120"/>
    </mc:Choice>
    <mc:Fallback>
      <p:transition spd="slow" advTm="231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Circuit Switching</a:t>
            </a:r>
          </a:p>
        </p:txBody>
      </p:sp>
      <p:sp>
        <p:nvSpPr>
          <p:cNvPr id="83971" name="Content Placeholder 2"/>
          <p:cNvSpPr>
            <a:spLocks noGrp="1"/>
          </p:cNvSpPr>
          <p:nvPr>
            <p:ph idx="1"/>
          </p:nvPr>
        </p:nvSpPr>
        <p:spPr>
          <a:xfrm>
            <a:off x="1916113" y="1317625"/>
            <a:ext cx="4489450" cy="4648200"/>
          </a:xfrm>
        </p:spPr>
        <p:txBody>
          <a:bodyPr/>
          <a:lstStyle/>
          <a:p>
            <a:pPr algn="just"/>
            <a:r>
              <a:rPr lang="en-US" sz="2000"/>
              <a:t>In this network, the four circuit switches are interconnected by four links. </a:t>
            </a:r>
          </a:p>
          <a:p>
            <a:pPr algn="just"/>
            <a:r>
              <a:rPr lang="en-US" sz="2000"/>
              <a:t>Each of these links has n circuits, so that each link can support n simultaneous connections. </a:t>
            </a:r>
          </a:p>
          <a:p>
            <a:pPr algn="just"/>
            <a:r>
              <a:rPr lang="en-US" sz="2000"/>
              <a:t>The hosts are each directly connected to one of the switches. </a:t>
            </a:r>
          </a:p>
          <a:p>
            <a:pPr algn="just"/>
            <a:r>
              <a:rPr lang="en-US" sz="2000"/>
              <a:t>When two hosts want to communicate, the network establishes a </a:t>
            </a:r>
            <a:r>
              <a:rPr lang="en-US" sz="2000">
                <a:solidFill>
                  <a:srgbClr val="FF0000"/>
                </a:solidFill>
              </a:rPr>
              <a:t>dedicated end-to-end  connection</a:t>
            </a:r>
            <a:r>
              <a:rPr lang="en-US" sz="2000"/>
              <a:t> between the two hosts. E.g. </a:t>
            </a:r>
            <a:r>
              <a:rPr lang="en-US" sz="2000">
                <a:solidFill>
                  <a:srgbClr val="FF0000"/>
                </a:solidFill>
              </a:rPr>
              <a:t>Conference calls between A and B.</a:t>
            </a:r>
          </a:p>
        </p:txBody>
      </p:sp>
      <p:pic>
        <p:nvPicPr>
          <p:cNvPr id="8397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1"/>
          <a:stretch>
            <a:fillRect/>
          </a:stretch>
        </p:blipFill>
        <p:spPr bwMode="auto">
          <a:xfrm>
            <a:off x="6418263" y="1068389"/>
            <a:ext cx="4068762" cy="312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1901880" y="982440"/>
              <a:ext cx="8314200" cy="3938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92520" y="973080"/>
                <a:ext cx="8332920" cy="3956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07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428"/>
    </mc:Choice>
    <mc:Fallback>
      <p:transition spd="slow" advTm="181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(Continued…)</a:t>
            </a: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for Host A to send  messages to Host B, the network must first reserve one circuit on each of two links. </a:t>
            </a:r>
          </a:p>
          <a:p>
            <a:endParaRPr lang="en-US" sz="2400"/>
          </a:p>
          <a:p>
            <a:r>
              <a:rPr lang="en-US" sz="2400"/>
              <a:t>Because each link has n circuits, for each link used by the end-to-end connection, the connection gets a fraction 1/n of the link's bandwidth for the duration of the connection.</a:t>
            </a:r>
          </a:p>
        </p:txBody>
      </p:sp>
    </p:spTree>
    <p:extLst>
      <p:ext uri="{BB962C8B-B14F-4D97-AF65-F5344CB8AC3E}">
        <p14:creationId xmlns:p14="http://schemas.microsoft.com/office/powerpoint/2010/main" val="315525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Multiplexing in Circuit-Switched Networks</a:t>
            </a:r>
          </a:p>
        </p:txBody>
      </p:sp>
      <p:sp>
        <p:nvSpPr>
          <p:cNvPr id="86019" name="Content Placeholder 2"/>
          <p:cNvSpPr>
            <a:spLocks noGrp="1"/>
          </p:cNvSpPr>
          <p:nvPr>
            <p:ph idx="1"/>
          </p:nvPr>
        </p:nvSpPr>
        <p:spPr>
          <a:xfrm>
            <a:off x="2044700" y="1433513"/>
            <a:ext cx="7772400" cy="4648200"/>
          </a:xfrm>
        </p:spPr>
        <p:txBody>
          <a:bodyPr/>
          <a:lstStyle/>
          <a:p>
            <a:r>
              <a:rPr lang="en-US" sz="2400"/>
              <a:t>A circuit in a link is implemented :</a:t>
            </a:r>
          </a:p>
          <a:p>
            <a:pPr lvl="1"/>
            <a:r>
              <a:rPr lang="en-US" sz="2000"/>
              <a:t>frequency-division multiplexing (FDM) </a:t>
            </a:r>
          </a:p>
          <a:p>
            <a:pPr lvl="1"/>
            <a:r>
              <a:rPr lang="en-US" sz="2000"/>
              <a:t>time-division multiplexing (TDM). </a:t>
            </a:r>
          </a:p>
          <a:p>
            <a:pPr lvl="1"/>
            <a:endParaRPr lang="en-US" sz="2000"/>
          </a:p>
          <a:p>
            <a:r>
              <a:rPr lang="en-US" sz="2400"/>
              <a:t>With FDM, the frequency spectrum of a link is divided up among the connections established across the link. </a:t>
            </a:r>
          </a:p>
          <a:p>
            <a:endParaRPr lang="en-US" sz="2400"/>
          </a:p>
          <a:p>
            <a:r>
              <a:rPr lang="en-US" sz="2400"/>
              <a:t>The link dedicates a frequency band to each connection for the duration of the connection. </a:t>
            </a:r>
          </a:p>
          <a:p>
            <a:pPr lvl="1"/>
            <a:r>
              <a:rPr lang="en-US" sz="2000"/>
              <a:t>In telephone networks, this frequency band typically has a width of 4 kHz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73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739"/>
    </mc:Choice>
    <mc:Fallback>
      <p:transition spd="slow" advTm="348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>
                <a:solidFill>
                  <a:srgbClr val="FF0000"/>
                </a:solidFill>
              </a:rPr>
              <a:t>FM radio stations </a:t>
            </a:r>
            <a:r>
              <a:rPr lang="en-US" sz="2000"/>
              <a:t>also use FDM to share the frequency spectrum between </a:t>
            </a:r>
            <a:r>
              <a:rPr lang="en-US" sz="2000">
                <a:solidFill>
                  <a:srgbClr val="FF0000"/>
                </a:solidFill>
              </a:rPr>
              <a:t>88 MHz and 108 MHz</a:t>
            </a:r>
            <a:r>
              <a:rPr lang="en-US" sz="2000"/>
              <a:t>, with each station being allocated a specific frequency band.</a:t>
            </a:r>
          </a:p>
          <a:p>
            <a:pPr lvl="1"/>
            <a:endParaRPr lang="en-US" sz="2000"/>
          </a:p>
          <a:p>
            <a:pPr lvl="1"/>
            <a:r>
              <a:rPr lang="en-US" sz="2000"/>
              <a:t>For a </a:t>
            </a:r>
            <a:r>
              <a:rPr lang="en-US" sz="2000">
                <a:solidFill>
                  <a:srgbClr val="FF0000"/>
                </a:solidFill>
              </a:rPr>
              <a:t>TDM link</a:t>
            </a:r>
            <a:r>
              <a:rPr lang="en-US" sz="2000"/>
              <a:t>, time is divided into frames of fixed duration, and each frame is divided into a fixed number of time slots.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sz="2000"/>
              <a:t> </a:t>
            </a:r>
          </a:p>
          <a:p>
            <a:pPr lvl="1"/>
            <a:r>
              <a:rPr lang="en-US" sz="2000"/>
              <a:t>When the network establishes a  connection across a link, the network dedicates one time slot in every frame to this  connection.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3821760" y="3000240"/>
              <a:ext cx="6608520" cy="23670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12400" y="2990880"/>
                <a:ext cx="6627240" cy="2385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34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065"/>
    </mc:Choice>
    <mc:Fallback>
      <p:transition spd="slow" advTm="330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8806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6" y="525463"/>
            <a:ext cx="7459663" cy="598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49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5"/>
    </mc:Choice>
    <mc:Fallback>
      <p:transition spd="slow" advTm="40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 Introduction</a:t>
            </a:r>
            <a:endParaRPr lang="en-US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90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400">
                <a:solidFill>
                  <a:srgbClr val="000000"/>
                </a:solidFill>
                <a:latin typeface="Gulim" panose="020B0600000101010101" pitchFamily="34" charset="-127"/>
              </a:rPr>
              <a:t>1-</a:t>
            </a:r>
            <a:fld id="{B8A1A251-9DDB-436E-9A3E-24FCAA115A15}" type="slidenum">
              <a:rPr lang="en-US" sz="1400">
                <a:solidFill>
                  <a:srgbClr val="000000"/>
                </a:solidFill>
                <a:latin typeface="Gulim" panose="020B0600000101010101" pitchFamily="34" charset="-127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sz="1400">
              <a:solidFill>
                <a:srgbClr val="000000"/>
              </a:solidFill>
              <a:latin typeface="Gulim" panose="020B0600000101010101" pitchFamily="34" charset="-127"/>
            </a:endParaRPr>
          </a:p>
        </p:txBody>
      </p:sp>
      <p:sp>
        <p:nvSpPr>
          <p:cNvPr id="89092" name="Rectangle 2"/>
          <p:cNvSpPr>
            <a:spLocks noGrp="1" noChangeArrowheads="1"/>
          </p:cNvSpPr>
          <p:nvPr>
            <p:ph type="title"/>
          </p:nvPr>
        </p:nvSpPr>
        <p:spPr>
          <a:xfrm>
            <a:off x="1963738" y="227013"/>
            <a:ext cx="8462962" cy="1143000"/>
          </a:xfrm>
        </p:spPr>
        <p:txBody>
          <a:bodyPr/>
          <a:lstStyle/>
          <a:p>
            <a:r>
              <a:rPr lang="en-US" smtClean="0"/>
              <a:t>Circuit Switching: FDM and TDM</a:t>
            </a:r>
            <a:endParaRPr lang="fr-FR" smtClean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917700" y="1585914"/>
            <a:ext cx="7239000" cy="2443163"/>
            <a:chOff x="288" y="1007"/>
            <a:chExt cx="4560" cy="1539"/>
          </a:xfrm>
        </p:grpSpPr>
        <p:sp>
          <p:nvSpPr>
            <p:cNvPr id="89187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5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b="1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FDM</a:t>
              </a:r>
              <a:endParaRPr lang="fr-FR" sz="2400" b="1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endParaRPr>
            </a:p>
          </p:txBody>
        </p:sp>
        <p:grpSp>
          <p:nvGrpSpPr>
            <p:cNvPr id="89188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4"/>
              <a:chOff x="720" y="1392"/>
              <a:chExt cx="4128" cy="1154"/>
            </a:xfrm>
          </p:grpSpPr>
          <p:sp>
            <p:nvSpPr>
              <p:cNvPr id="89189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89190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1043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fontAlgn="base" latinLnBrk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sz="2400" b="1">
                    <a:solidFill>
                      <a:srgbClr val="000000"/>
                    </a:solidFill>
                    <a:latin typeface="Arial" panose="020B0604020202020204" pitchFamily="34" charset="0"/>
                    <a:ea typeface="Gulim" panose="020B0600000101010101" pitchFamily="34" charset="-127"/>
                  </a:rPr>
                  <a:t>frequency</a:t>
                </a:r>
                <a:endParaRPr lang="fr-FR" sz="2400" b="1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endParaRPr>
              </a:p>
            </p:txBody>
          </p:sp>
          <p:sp>
            <p:nvSpPr>
              <p:cNvPr id="89191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89192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515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fontAlgn="base" latinLnBrk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sz="2400" b="1">
                    <a:solidFill>
                      <a:srgbClr val="000000"/>
                    </a:solidFill>
                    <a:latin typeface="Arial" panose="020B0604020202020204" pitchFamily="34" charset="0"/>
                    <a:ea typeface="Gulim" panose="020B0600000101010101" pitchFamily="34" charset="-127"/>
                  </a:rPr>
                  <a:t>time</a:t>
                </a:r>
                <a:endParaRPr lang="fr-FR" sz="2400" b="1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endParaRPr>
              </a:p>
            </p:txBody>
          </p:sp>
          <p:sp>
            <p:nvSpPr>
              <p:cNvPr id="89193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fontAlgn="base" latinLnBrk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</p:grpSp>
      </p:grpSp>
      <p:sp>
        <p:nvSpPr>
          <p:cNvPr id="55307" name="Rectangle 11"/>
          <p:cNvSpPr>
            <a:spLocks noChangeArrowheads="1"/>
          </p:cNvSpPr>
          <p:nvPr/>
        </p:nvSpPr>
        <p:spPr bwMode="auto">
          <a:xfrm>
            <a:off x="4267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4267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5309" name="Rectangle 13"/>
          <p:cNvSpPr>
            <a:spLocks noChangeArrowheads="1"/>
          </p:cNvSpPr>
          <p:nvPr/>
        </p:nvSpPr>
        <p:spPr bwMode="auto">
          <a:xfrm>
            <a:off x="4267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55310" name="Rectangle 14"/>
          <p:cNvSpPr>
            <a:spLocks noChangeArrowheads="1"/>
          </p:cNvSpPr>
          <p:nvPr/>
        </p:nvSpPr>
        <p:spPr bwMode="auto">
          <a:xfrm>
            <a:off x="4267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905000" y="4037013"/>
            <a:ext cx="7239000" cy="2520949"/>
            <a:chOff x="288" y="2543"/>
            <a:chExt cx="4560" cy="1588"/>
          </a:xfrm>
        </p:grpSpPr>
        <p:sp>
          <p:nvSpPr>
            <p:cNvPr id="89181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5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b="1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TDM</a:t>
              </a:r>
              <a:endParaRPr lang="fr-FR" sz="2400" b="1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89182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83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104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b="1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frequency</a:t>
              </a:r>
              <a:endParaRPr lang="fr-FR" sz="2400" b="1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89184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85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51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b="1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time</a:t>
              </a:r>
              <a:endParaRPr lang="fr-FR" sz="2400" b="1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endParaRPr>
            </a:p>
          </p:txBody>
        </p:sp>
        <p:sp>
          <p:nvSpPr>
            <p:cNvPr id="89186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4267200" y="5029200"/>
            <a:ext cx="3886200" cy="914400"/>
            <a:chOff x="1776" y="3168"/>
            <a:chExt cx="2448" cy="576"/>
          </a:xfrm>
        </p:grpSpPr>
        <p:sp>
          <p:nvSpPr>
            <p:cNvPr id="89176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77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78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79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80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6" name="Group 28"/>
          <p:cNvGrpSpPr>
            <a:grpSpLocks/>
          </p:cNvGrpSpPr>
          <p:nvPr/>
        </p:nvGrpSpPr>
        <p:grpSpPr bwMode="auto">
          <a:xfrm>
            <a:off x="4495800" y="5029200"/>
            <a:ext cx="3886200" cy="914400"/>
            <a:chOff x="1920" y="3168"/>
            <a:chExt cx="2448" cy="576"/>
          </a:xfrm>
        </p:grpSpPr>
        <p:sp>
          <p:nvSpPr>
            <p:cNvPr id="89171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72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73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74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75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4724400" y="5029200"/>
            <a:ext cx="3886200" cy="914400"/>
            <a:chOff x="2064" y="3168"/>
            <a:chExt cx="2448" cy="576"/>
          </a:xfrm>
        </p:grpSpPr>
        <p:sp>
          <p:nvSpPr>
            <p:cNvPr id="89166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67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68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69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70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" name="Group 40"/>
          <p:cNvGrpSpPr>
            <a:grpSpLocks/>
          </p:cNvGrpSpPr>
          <p:nvPr/>
        </p:nvGrpSpPr>
        <p:grpSpPr bwMode="auto">
          <a:xfrm>
            <a:off x="4953000" y="5029200"/>
            <a:ext cx="3886200" cy="914400"/>
            <a:chOff x="2208" y="3168"/>
            <a:chExt cx="2448" cy="576"/>
          </a:xfrm>
        </p:grpSpPr>
        <p:sp>
          <p:nvSpPr>
            <p:cNvPr id="89161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62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63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64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65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4267200" y="2743200"/>
            <a:ext cx="4572000" cy="457200"/>
            <a:chOff x="1776" y="1728"/>
            <a:chExt cx="2880" cy="288"/>
          </a:xfrm>
        </p:grpSpPr>
        <p:sp>
          <p:nvSpPr>
            <p:cNvPr id="89158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59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60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10" name="Group 50"/>
          <p:cNvGrpSpPr>
            <a:grpSpLocks/>
          </p:cNvGrpSpPr>
          <p:nvPr/>
        </p:nvGrpSpPr>
        <p:grpSpPr bwMode="auto">
          <a:xfrm>
            <a:off x="4495800" y="5029200"/>
            <a:ext cx="4114800" cy="914400"/>
            <a:chOff x="1920" y="3168"/>
            <a:chExt cx="2592" cy="576"/>
          </a:xfrm>
        </p:grpSpPr>
        <p:sp>
          <p:nvSpPr>
            <p:cNvPr id="89139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40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41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42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43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44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45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46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47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48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49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50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51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52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53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54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55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56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57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11" name="Group 70"/>
          <p:cNvGrpSpPr>
            <a:grpSpLocks/>
          </p:cNvGrpSpPr>
          <p:nvPr/>
        </p:nvGrpSpPr>
        <p:grpSpPr bwMode="auto">
          <a:xfrm>
            <a:off x="4267200" y="2628900"/>
            <a:ext cx="4572000" cy="685800"/>
            <a:chOff x="1776" y="1656"/>
            <a:chExt cx="2880" cy="432"/>
          </a:xfrm>
        </p:grpSpPr>
        <p:sp>
          <p:nvSpPr>
            <p:cNvPr id="89135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36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37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38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12" name="Group 75"/>
          <p:cNvGrpSpPr>
            <a:grpSpLocks/>
          </p:cNvGrpSpPr>
          <p:nvPr/>
        </p:nvGrpSpPr>
        <p:grpSpPr bwMode="auto">
          <a:xfrm>
            <a:off x="4381500" y="5029200"/>
            <a:ext cx="4343400" cy="914400"/>
            <a:chOff x="1848" y="3168"/>
            <a:chExt cx="2736" cy="576"/>
          </a:xfrm>
        </p:grpSpPr>
        <p:sp>
          <p:nvSpPr>
            <p:cNvPr id="89115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16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17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18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19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20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21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22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23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24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25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26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27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28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29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30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31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32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33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9134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13" name="Group 99"/>
          <p:cNvGrpSpPr>
            <a:grpSpLocks/>
          </p:cNvGrpSpPr>
          <p:nvPr/>
        </p:nvGrpSpPr>
        <p:grpSpPr bwMode="auto">
          <a:xfrm>
            <a:off x="6892926" y="1257301"/>
            <a:ext cx="2709863" cy="957263"/>
            <a:chOff x="3477" y="216"/>
            <a:chExt cx="1707" cy="603"/>
          </a:xfrm>
        </p:grpSpPr>
        <p:grpSp>
          <p:nvGrpSpPr>
            <p:cNvPr id="89108" name="Group 100"/>
            <p:cNvGrpSpPr>
              <a:grpSpLocks/>
            </p:cNvGrpSpPr>
            <p:nvPr/>
          </p:nvGrpSpPr>
          <p:grpSpPr bwMode="auto">
            <a:xfrm>
              <a:off x="3477" y="528"/>
              <a:ext cx="1707" cy="291"/>
              <a:chOff x="3477" y="288"/>
              <a:chExt cx="1707" cy="291"/>
            </a:xfrm>
          </p:grpSpPr>
          <p:sp>
            <p:nvSpPr>
              <p:cNvPr id="89110" name="Text Box 101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96" cy="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fontAlgn="base" latinLnBrk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sz="2400" b="1">
                    <a:solidFill>
                      <a:srgbClr val="000000"/>
                    </a:solidFill>
                    <a:latin typeface="Arial" panose="020B0604020202020204" pitchFamily="34" charset="0"/>
                    <a:ea typeface="Gulim" panose="020B0600000101010101" pitchFamily="34" charset="-127"/>
                  </a:rPr>
                  <a:t>4 users</a:t>
                </a:r>
                <a:endParaRPr lang="fr-FR" sz="2400" b="1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endParaRPr>
              </a:p>
            </p:txBody>
          </p:sp>
          <p:sp>
            <p:nvSpPr>
              <p:cNvPr id="89111" name="Rectangle 102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fontAlgn="base" latinLnBrk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89112" name="Rectangle 103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fontAlgn="base" latinLnBrk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89113" name="Rectangle 104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fontAlgn="base" latinLnBrk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89114" name="Rectangle 105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fontAlgn="base" latinLnBrk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</p:grpSp>
        <p:sp>
          <p:nvSpPr>
            <p:cNvPr id="89109" name="Text Box 106"/>
            <p:cNvSpPr txBox="1">
              <a:spLocks noChangeArrowheads="1"/>
            </p:cNvSpPr>
            <p:nvPr/>
          </p:nvSpPr>
          <p:spPr bwMode="auto">
            <a:xfrm>
              <a:off x="3480" y="216"/>
              <a:ext cx="979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sz="2400" b="1">
                  <a:solidFill>
                    <a:srgbClr val="000000"/>
                  </a:solidFill>
                  <a:latin typeface="Arial" panose="020B0604020202020204" pitchFamily="34" charset="0"/>
                  <a:ea typeface="Gulim" panose="020B0600000101010101" pitchFamily="34" charset="-127"/>
                </a:rPr>
                <a:t>Example:</a:t>
              </a:r>
              <a:endParaRPr lang="fr-FR" sz="2400" b="1">
                <a:solidFill>
                  <a:srgbClr val="000000"/>
                </a:solidFill>
                <a:latin typeface="Arial" panose="020B0604020202020204" pitchFamily="34" charset="0"/>
                <a:ea typeface="Gulim" panose="020B0600000101010101" pitchFamily="34" charset="-127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4366440" y="1732320"/>
              <a:ext cx="4644000" cy="459036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57080" y="1722960"/>
                <a:ext cx="4662720" cy="46090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5832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342"/>
    </mc:Choice>
    <mc:Fallback>
      <p:transition spd="slow" advTm="1963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5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5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55307" grpId="0" animBg="1"/>
      <p:bldP spid="55308" grpId="0" animBg="1"/>
      <p:bldP spid="55309" grpId="0" animBg="1"/>
      <p:bldP spid="553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Numerical example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solidFill>
                  <a:srgbClr val="FF0000"/>
                </a:solidFill>
              </a:rPr>
              <a:t>How long does it take to send a file of 640,000 bits from host A to host B over a circuit-switched network?</a:t>
            </a:r>
          </a:p>
          <a:p>
            <a:pPr lvl="1"/>
            <a:r>
              <a:rPr lang="en-US" smtClean="0"/>
              <a:t>All links are 1.536 Mbps</a:t>
            </a:r>
          </a:p>
          <a:p>
            <a:pPr lvl="1"/>
            <a:r>
              <a:rPr lang="en-US" smtClean="0"/>
              <a:t>Each link uses TDM with 24 slots/sec</a:t>
            </a:r>
          </a:p>
          <a:p>
            <a:pPr lvl="1"/>
            <a:r>
              <a:rPr lang="en-US" smtClean="0"/>
              <a:t>500 msec to establish end-to-end circuit</a:t>
            </a:r>
          </a:p>
          <a:p>
            <a:pPr lvl="1"/>
            <a:endParaRPr lang="en-US" smtClean="0"/>
          </a:p>
          <a:p>
            <a:pPr>
              <a:buFont typeface="Wingdings" panose="05000000000000000000" pitchFamily="2" charset="2"/>
              <a:buNone/>
            </a:pPr>
            <a:r>
              <a:rPr lang="en-US" smtClean="0">
                <a:solidFill>
                  <a:schemeClr val="accent2"/>
                </a:solidFill>
              </a:rPr>
              <a:t>Let’s work it out!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16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679"/>
    </mc:Choice>
    <mc:Fallback>
      <p:transition spd="slow" advTm="117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mtClean="0"/>
              <a:t>Each circuit has a transmission rate of (1.536 Mbps)/24 = 64 kbps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smtClean="0"/>
              <a:t> </a:t>
            </a:r>
          </a:p>
          <a:p>
            <a:pPr lvl="1"/>
            <a:r>
              <a:rPr lang="en-US" smtClean="0"/>
              <a:t>so it takes (640,000 bits)/(64 kbps) = 10 seconds to transmit the file. 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To this 10  seconds we add the circuit establishment time, giving 10.5 seconds to send the file.</a:t>
            </a:r>
          </a:p>
        </p:txBody>
      </p:sp>
    </p:spTree>
    <p:extLst>
      <p:ext uri="{BB962C8B-B14F-4D97-AF65-F5344CB8AC3E}">
        <p14:creationId xmlns:p14="http://schemas.microsoft.com/office/powerpoint/2010/main" val="50444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Packet Switching 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mtClean="0"/>
              <a:t>In computer networks, the source breaks long messages into smaller chunks of data known as packets. </a:t>
            </a:r>
          </a:p>
          <a:p>
            <a:pPr lvl="1"/>
            <a:endParaRPr lang="en-US" smtClean="0"/>
          </a:p>
          <a:p>
            <a:pPr lvl="1"/>
            <a:r>
              <a:rPr lang="en-US" smtClean="0"/>
              <a:t>Between source and destination, each of these packets travels through communication links and packet switches.</a:t>
            </a:r>
          </a:p>
          <a:p>
            <a:pPr lvl="1"/>
            <a:endParaRPr lang="en-US" smtClean="0"/>
          </a:p>
          <a:p>
            <a:pPr lvl="1" algn="just"/>
            <a:r>
              <a:rPr lang="en-US" smtClean="0"/>
              <a:t>Packets are transmitted over each communication link at a rate equal to the full transmission rate of the link.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169640" y="4134600"/>
              <a:ext cx="330840" cy="384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0280" y="4125240"/>
                <a:ext cx="349560" cy="402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39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885"/>
    </mc:Choice>
    <mc:Fallback>
      <p:transition spd="slow" advTm="115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4.	Protocols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09799" y="1676401"/>
            <a:ext cx="8109857" cy="314052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Key elements of a </a:t>
            </a:r>
            <a:r>
              <a:rPr lang="en-US" dirty="0" smtClean="0"/>
              <a:t>protocol</a:t>
            </a:r>
          </a:p>
          <a:p>
            <a:pPr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Syntax: Structure or format of </a:t>
            </a:r>
            <a:r>
              <a:rPr lang="en-US" dirty="0" smtClean="0"/>
              <a:t>data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Semantics: meaning of each section of bits in the </a:t>
            </a:r>
            <a:r>
              <a:rPr lang="en-US" dirty="0" smtClean="0"/>
              <a:t>structure</a:t>
            </a:r>
          </a:p>
          <a:p>
            <a:pPr lvl="1" eaLnBrk="1" hangingPunct="1">
              <a:lnSpc>
                <a:spcPct val="90000"/>
              </a:lnSpc>
            </a:pP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Timing: </a:t>
            </a:r>
            <a:r>
              <a:rPr lang="en-US" i="1" dirty="0" smtClean="0"/>
              <a:t>when</a:t>
            </a:r>
            <a:r>
              <a:rPr lang="en-US" dirty="0" smtClean="0"/>
              <a:t> data should be sent and </a:t>
            </a:r>
            <a:r>
              <a:rPr lang="en-US" i="1" dirty="0" smtClean="0"/>
              <a:t>how fast</a:t>
            </a:r>
            <a:r>
              <a:rPr lang="en-US" dirty="0" smtClean="0"/>
              <a:t> they can be sent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42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980"/>
    </mc:Choice>
    <mc:Fallback>
      <p:transition spd="slow" advTm="267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algn="just"/>
            <a:r>
              <a:rPr lang="en-US" smtClean="0"/>
              <a:t>Most packet switches use </a:t>
            </a:r>
            <a:r>
              <a:rPr lang="en-US" smtClean="0">
                <a:solidFill>
                  <a:srgbClr val="FF0000"/>
                </a:solidFill>
              </a:rPr>
              <a:t>store-and-forward transmission</a:t>
            </a:r>
            <a:r>
              <a:rPr lang="en-US" smtClean="0"/>
              <a:t> at the inputs to the links. </a:t>
            </a:r>
          </a:p>
          <a:p>
            <a:pPr lvl="1"/>
            <a:endParaRPr lang="en-US" smtClean="0"/>
          </a:p>
          <a:p>
            <a:pPr lvl="1" algn="just"/>
            <a:r>
              <a:rPr lang="en-US" smtClean="0"/>
              <a:t>Store-and-forward transmission means that the switch must receive the entire packet before it can begin to transmit the first bit of the packet onto the outbound link. </a:t>
            </a:r>
          </a:p>
          <a:p>
            <a:pPr lvl="1"/>
            <a:endParaRPr lang="en-US" smtClean="0"/>
          </a:p>
          <a:p>
            <a:pPr lvl="1" algn="just"/>
            <a:r>
              <a:rPr lang="en-US" smtClean="0"/>
              <a:t>Thus store-and-forward packet switches introduce a </a:t>
            </a:r>
            <a:r>
              <a:rPr lang="en-US" smtClean="0">
                <a:solidFill>
                  <a:srgbClr val="FF0000"/>
                </a:solidFill>
              </a:rPr>
              <a:t>store-and-forward delay </a:t>
            </a:r>
            <a:r>
              <a:rPr lang="en-US" smtClean="0"/>
              <a:t>at the input to each link along the packet's route.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161000" y="2848680"/>
              <a:ext cx="348480" cy="428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1640" y="2839320"/>
                <a:ext cx="367200" cy="447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382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608"/>
    </mc:Choice>
    <mc:Fallback>
      <p:transition spd="slow" advTm="120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96259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</a:rPr>
              <a:t>1-</a:t>
            </a:r>
            <a:fld id="{65BEA07A-22F9-49FC-88AD-B3E9C901F6D5}" type="slidenum">
              <a:rPr lang="ar-SA" sz="1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sz="1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60" name="Rectangle 2"/>
          <p:cNvSpPr>
            <a:spLocks noGrp="1" noChangeArrowheads="1"/>
          </p:cNvSpPr>
          <p:nvPr>
            <p:ph type="title"/>
          </p:nvPr>
        </p:nvSpPr>
        <p:spPr>
          <a:xfrm>
            <a:off x="2057400" y="228600"/>
            <a:ext cx="8193088" cy="1143000"/>
          </a:xfrm>
        </p:spPr>
        <p:txBody>
          <a:bodyPr/>
          <a:lstStyle/>
          <a:p>
            <a:r>
              <a:rPr lang="en-US" sz="3600"/>
              <a:t>Packet-switching: store-and-forward</a:t>
            </a:r>
          </a:p>
        </p:txBody>
      </p:sp>
      <p:sp>
        <p:nvSpPr>
          <p:cNvPr id="9626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65326" y="2317750"/>
            <a:ext cx="3902075" cy="39306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Takes L/R seconds to transmit (push out) packet of L bits on to link or R bps</a:t>
            </a:r>
          </a:p>
          <a:p>
            <a:pPr>
              <a:lnSpc>
                <a:spcPct val="90000"/>
              </a:lnSpc>
            </a:pPr>
            <a:r>
              <a:rPr lang="en-US" sz="2400"/>
              <a:t>Entire packet must  arrive at router before it can be transmitted on next link: </a:t>
            </a:r>
            <a:r>
              <a:rPr lang="en-US" sz="2400" i="1">
                <a:solidFill>
                  <a:srgbClr val="FF0000"/>
                </a:solidFill>
              </a:rPr>
              <a:t>store and forward</a:t>
            </a:r>
          </a:p>
          <a:p>
            <a:pPr>
              <a:lnSpc>
                <a:spcPct val="90000"/>
              </a:lnSpc>
            </a:pPr>
            <a:r>
              <a:rPr lang="en-US" sz="2400"/>
              <a:t>delay = 3L/R (assuming zero propagation delay)</a:t>
            </a:r>
            <a:endParaRPr lang="en-US" sz="2400" i="1">
              <a:solidFill>
                <a:srgbClr val="FF0000"/>
              </a:solidFill>
            </a:endParaRPr>
          </a:p>
        </p:txBody>
      </p:sp>
      <p:sp>
        <p:nvSpPr>
          <p:cNvPr id="9626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19800" y="2317750"/>
            <a:ext cx="3810000" cy="393065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sz="2400" u="sng">
                <a:solidFill>
                  <a:srgbClr val="FF0000"/>
                </a:solidFill>
              </a:rPr>
              <a:t>Example:</a:t>
            </a:r>
            <a:endParaRPr lang="en-US" sz="2400"/>
          </a:p>
          <a:p>
            <a:pPr>
              <a:lnSpc>
                <a:spcPct val="90000"/>
              </a:lnSpc>
            </a:pPr>
            <a:r>
              <a:rPr lang="en-US" sz="2400"/>
              <a:t>L = 7.5 Mbits</a:t>
            </a:r>
          </a:p>
          <a:p>
            <a:pPr>
              <a:lnSpc>
                <a:spcPct val="90000"/>
              </a:lnSpc>
            </a:pPr>
            <a:r>
              <a:rPr lang="en-US" sz="2400"/>
              <a:t>R = 1.5 Mbps</a:t>
            </a:r>
          </a:p>
          <a:p>
            <a:pPr>
              <a:lnSpc>
                <a:spcPct val="90000"/>
              </a:lnSpc>
            </a:pPr>
            <a:r>
              <a:rPr lang="en-US" sz="2400"/>
              <a:t>delay = 15 sec</a:t>
            </a:r>
          </a:p>
        </p:txBody>
      </p:sp>
      <p:sp>
        <p:nvSpPr>
          <p:cNvPr id="96263" name="Line 6"/>
          <p:cNvSpPr>
            <a:spLocks noChangeShapeType="1"/>
          </p:cNvSpPr>
          <p:nvPr/>
        </p:nvSpPr>
        <p:spPr bwMode="auto">
          <a:xfrm>
            <a:off x="4167189" y="1744664"/>
            <a:ext cx="3095625" cy="79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aphicFrame>
        <p:nvGraphicFramePr>
          <p:cNvPr id="96264" name="Object 7"/>
          <p:cNvGraphicFramePr>
            <a:graphicFrameLocks noChangeAspect="1"/>
          </p:cNvGraphicFramePr>
          <p:nvPr/>
        </p:nvGraphicFramePr>
        <p:xfrm>
          <a:off x="3568701" y="1382713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Clip" r:id="rId5" imgW="1307263" imgH="1084139" progId="MS_ClipArt_Gallery.2">
                  <p:embed/>
                </p:oleObj>
              </mc:Choice>
              <mc:Fallback>
                <p:oleObj name="Clip" r:id="rId5" imgW="1307263" imgH="1084139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8701" y="1382713"/>
                        <a:ext cx="6461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5" name="Object 8"/>
          <p:cNvGraphicFramePr>
            <a:graphicFrameLocks noChangeAspect="1"/>
          </p:cNvGraphicFramePr>
          <p:nvPr/>
        </p:nvGraphicFramePr>
        <p:xfrm>
          <a:off x="7186613" y="1425575"/>
          <a:ext cx="6461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Clip" r:id="rId7" imgW="1307263" imgH="1084139" progId="MS_ClipArt_Gallery.2">
                  <p:embed/>
                </p:oleObj>
              </mc:Choice>
              <mc:Fallback>
                <p:oleObj name="Clip" r:id="rId7" imgW="1307263" imgH="1084139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6613" y="1425575"/>
                        <a:ext cx="646112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6266" name="Group 9"/>
          <p:cNvGrpSpPr>
            <a:grpSpLocks/>
          </p:cNvGrpSpPr>
          <p:nvPr/>
        </p:nvGrpSpPr>
        <p:grpSpPr bwMode="auto">
          <a:xfrm>
            <a:off x="4930776" y="1576388"/>
            <a:ext cx="568325" cy="284162"/>
            <a:chOff x="3824" y="1838"/>
            <a:chExt cx="358" cy="179"/>
          </a:xfrm>
        </p:grpSpPr>
        <p:sp>
          <p:nvSpPr>
            <p:cNvPr id="96287" name="Oval 10"/>
            <p:cNvSpPr>
              <a:spLocks noChangeArrowheads="1"/>
            </p:cNvSpPr>
            <p:nvPr/>
          </p:nvSpPr>
          <p:spPr bwMode="auto">
            <a:xfrm>
              <a:off x="3827" y="1918"/>
              <a:ext cx="355" cy="99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  <a:ea typeface="Gulim" panose="020B0600000101010101" pitchFamily="34" charset="-127"/>
              </a:endParaRPr>
            </a:p>
          </p:txBody>
        </p:sp>
        <p:sp>
          <p:nvSpPr>
            <p:cNvPr id="96288" name="Line 11"/>
            <p:cNvSpPr>
              <a:spLocks noChangeShapeType="1"/>
            </p:cNvSpPr>
            <p:nvPr/>
          </p:nvSpPr>
          <p:spPr bwMode="auto">
            <a:xfrm>
              <a:off x="3827" y="1910"/>
              <a:ext cx="0" cy="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96289" name="Line 12"/>
            <p:cNvSpPr>
              <a:spLocks noChangeShapeType="1"/>
            </p:cNvSpPr>
            <p:nvPr/>
          </p:nvSpPr>
          <p:spPr bwMode="auto">
            <a:xfrm>
              <a:off x="4182" y="1910"/>
              <a:ext cx="0" cy="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96290" name="Rectangle 13"/>
            <p:cNvSpPr>
              <a:spLocks noChangeArrowheads="1"/>
            </p:cNvSpPr>
            <p:nvPr/>
          </p:nvSpPr>
          <p:spPr bwMode="auto">
            <a:xfrm>
              <a:off x="3827" y="1910"/>
              <a:ext cx="352" cy="6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  <a:ea typeface="Gulim" panose="020B0600000101010101" pitchFamily="34" charset="-127"/>
              </a:endParaRPr>
            </a:p>
          </p:txBody>
        </p:sp>
        <p:sp>
          <p:nvSpPr>
            <p:cNvPr id="96291" name="Oval 14"/>
            <p:cNvSpPr>
              <a:spLocks noChangeArrowheads="1"/>
            </p:cNvSpPr>
            <p:nvPr/>
          </p:nvSpPr>
          <p:spPr bwMode="auto">
            <a:xfrm>
              <a:off x="3824" y="1838"/>
              <a:ext cx="355" cy="116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>
                <a:solidFill>
                  <a:srgbClr val="FFFF00"/>
                </a:solidFill>
                <a:latin typeface="Times New Roman" panose="02020603050405020304" pitchFamily="18" charset="0"/>
                <a:ea typeface="Gulim" panose="020B0600000101010101" pitchFamily="34" charset="-127"/>
              </a:endParaRPr>
            </a:p>
          </p:txBody>
        </p:sp>
        <p:grpSp>
          <p:nvGrpSpPr>
            <p:cNvPr id="96292" name="Group 15"/>
            <p:cNvGrpSpPr>
              <a:grpSpLocks/>
            </p:cNvGrpSpPr>
            <p:nvPr/>
          </p:nvGrpSpPr>
          <p:grpSpPr bwMode="auto">
            <a:xfrm>
              <a:off x="3910" y="1864"/>
              <a:ext cx="176" cy="67"/>
              <a:chOff x="2848" y="848"/>
              <a:chExt cx="140" cy="98"/>
            </a:xfrm>
          </p:grpSpPr>
          <p:sp>
            <p:nvSpPr>
              <p:cNvPr id="96297" name="Line 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96298" name="Line 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96299" name="Line 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</p:grpSp>
        <p:grpSp>
          <p:nvGrpSpPr>
            <p:cNvPr id="96293" name="Group 19"/>
            <p:cNvGrpSpPr>
              <a:grpSpLocks/>
            </p:cNvGrpSpPr>
            <p:nvPr/>
          </p:nvGrpSpPr>
          <p:grpSpPr bwMode="auto">
            <a:xfrm flipV="1">
              <a:off x="3910" y="1863"/>
              <a:ext cx="176" cy="67"/>
              <a:chOff x="2848" y="848"/>
              <a:chExt cx="140" cy="98"/>
            </a:xfrm>
          </p:grpSpPr>
          <p:sp>
            <p:nvSpPr>
              <p:cNvPr id="96294" name="Line 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96295" name="Line 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96296" name="Line 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</p:grpSp>
      </p:grpSp>
      <p:grpSp>
        <p:nvGrpSpPr>
          <p:cNvPr id="96267" name="Group 23"/>
          <p:cNvGrpSpPr>
            <a:grpSpLocks/>
          </p:cNvGrpSpPr>
          <p:nvPr/>
        </p:nvGrpSpPr>
        <p:grpSpPr bwMode="auto">
          <a:xfrm>
            <a:off x="6056314" y="1574801"/>
            <a:ext cx="568325" cy="284163"/>
            <a:chOff x="3824" y="1838"/>
            <a:chExt cx="358" cy="179"/>
          </a:xfrm>
        </p:grpSpPr>
        <p:sp>
          <p:nvSpPr>
            <p:cNvPr id="96274" name="Oval 24"/>
            <p:cNvSpPr>
              <a:spLocks noChangeArrowheads="1"/>
            </p:cNvSpPr>
            <p:nvPr/>
          </p:nvSpPr>
          <p:spPr bwMode="auto">
            <a:xfrm>
              <a:off x="3827" y="1918"/>
              <a:ext cx="355" cy="99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  <a:ea typeface="Gulim" panose="020B0600000101010101" pitchFamily="34" charset="-127"/>
              </a:endParaRPr>
            </a:p>
          </p:txBody>
        </p:sp>
        <p:sp>
          <p:nvSpPr>
            <p:cNvPr id="96275" name="Line 25"/>
            <p:cNvSpPr>
              <a:spLocks noChangeShapeType="1"/>
            </p:cNvSpPr>
            <p:nvPr/>
          </p:nvSpPr>
          <p:spPr bwMode="auto">
            <a:xfrm>
              <a:off x="3827" y="1910"/>
              <a:ext cx="0" cy="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96276" name="Line 26"/>
            <p:cNvSpPr>
              <a:spLocks noChangeShapeType="1"/>
            </p:cNvSpPr>
            <p:nvPr/>
          </p:nvSpPr>
          <p:spPr bwMode="auto">
            <a:xfrm>
              <a:off x="4182" y="1910"/>
              <a:ext cx="0" cy="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96277" name="Rectangle 27"/>
            <p:cNvSpPr>
              <a:spLocks noChangeArrowheads="1"/>
            </p:cNvSpPr>
            <p:nvPr/>
          </p:nvSpPr>
          <p:spPr bwMode="auto">
            <a:xfrm>
              <a:off x="3827" y="1910"/>
              <a:ext cx="352" cy="6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  <a:ea typeface="Gulim" panose="020B0600000101010101" pitchFamily="34" charset="-127"/>
              </a:endParaRPr>
            </a:p>
          </p:txBody>
        </p:sp>
        <p:sp>
          <p:nvSpPr>
            <p:cNvPr id="96278" name="Oval 28"/>
            <p:cNvSpPr>
              <a:spLocks noChangeArrowheads="1"/>
            </p:cNvSpPr>
            <p:nvPr/>
          </p:nvSpPr>
          <p:spPr bwMode="auto">
            <a:xfrm>
              <a:off x="3824" y="1838"/>
              <a:ext cx="355" cy="116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>
                <a:solidFill>
                  <a:srgbClr val="FFFF00"/>
                </a:solidFill>
                <a:latin typeface="Times New Roman" panose="02020603050405020304" pitchFamily="18" charset="0"/>
                <a:ea typeface="Gulim" panose="020B0600000101010101" pitchFamily="34" charset="-127"/>
              </a:endParaRPr>
            </a:p>
          </p:txBody>
        </p:sp>
        <p:grpSp>
          <p:nvGrpSpPr>
            <p:cNvPr id="96279" name="Group 29"/>
            <p:cNvGrpSpPr>
              <a:grpSpLocks/>
            </p:cNvGrpSpPr>
            <p:nvPr/>
          </p:nvGrpSpPr>
          <p:grpSpPr bwMode="auto">
            <a:xfrm>
              <a:off x="3910" y="1864"/>
              <a:ext cx="176" cy="67"/>
              <a:chOff x="2848" y="848"/>
              <a:chExt cx="140" cy="98"/>
            </a:xfrm>
          </p:grpSpPr>
          <p:sp>
            <p:nvSpPr>
              <p:cNvPr id="96284" name="Line 3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96285" name="Line 3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96286" name="Line 3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</p:grpSp>
        <p:grpSp>
          <p:nvGrpSpPr>
            <p:cNvPr id="96280" name="Group 33"/>
            <p:cNvGrpSpPr>
              <a:grpSpLocks/>
            </p:cNvGrpSpPr>
            <p:nvPr/>
          </p:nvGrpSpPr>
          <p:grpSpPr bwMode="auto">
            <a:xfrm flipV="1">
              <a:off x="3910" y="1863"/>
              <a:ext cx="176" cy="67"/>
              <a:chOff x="2848" y="848"/>
              <a:chExt cx="140" cy="98"/>
            </a:xfrm>
          </p:grpSpPr>
          <p:sp>
            <p:nvSpPr>
              <p:cNvPr id="96281" name="Line 3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96282" name="Line 3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96283" name="Line 3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</p:grpSp>
      </p:grpSp>
      <p:sp>
        <p:nvSpPr>
          <p:cNvPr id="96268" name="Text Box 37"/>
          <p:cNvSpPr txBox="1">
            <a:spLocks noChangeArrowheads="1"/>
          </p:cNvSpPr>
          <p:nvPr/>
        </p:nvSpPr>
        <p:spPr bwMode="auto">
          <a:xfrm>
            <a:off x="4373564" y="1719264"/>
            <a:ext cx="344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>
                <a:solidFill>
                  <a:srgbClr val="000000"/>
                </a:solidFill>
                <a:ea typeface="Gulim" panose="020B0600000101010101" pitchFamily="34" charset="-127"/>
              </a:rPr>
              <a:t>R</a:t>
            </a:r>
            <a:endParaRPr lang="en-US" sz="24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96269" name="Text Box 38"/>
          <p:cNvSpPr txBox="1">
            <a:spLocks noChangeArrowheads="1"/>
          </p:cNvSpPr>
          <p:nvPr/>
        </p:nvSpPr>
        <p:spPr bwMode="auto">
          <a:xfrm>
            <a:off x="5546725" y="1703389"/>
            <a:ext cx="344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>
                <a:solidFill>
                  <a:srgbClr val="000000"/>
                </a:solidFill>
                <a:ea typeface="Gulim" panose="020B0600000101010101" pitchFamily="34" charset="-127"/>
              </a:rPr>
              <a:t>R</a:t>
            </a:r>
            <a:endParaRPr lang="en-US" sz="24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96270" name="Text Box 39"/>
          <p:cNvSpPr txBox="1">
            <a:spLocks noChangeArrowheads="1"/>
          </p:cNvSpPr>
          <p:nvPr/>
        </p:nvSpPr>
        <p:spPr bwMode="auto">
          <a:xfrm>
            <a:off x="6726239" y="1709739"/>
            <a:ext cx="344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>
                <a:solidFill>
                  <a:srgbClr val="000000"/>
                </a:solidFill>
                <a:ea typeface="Gulim" panose="020B0600000101010101" pitchFamily="34" charset="-127"/>
              </a:rPr>
              <a:t>R</a:t>
            </a:r>
            <a:endParaRPr lang="en-US" sz="24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96271" name="Rectangle 40"/>
          <p:cNvSpPr>
            <a:spLocks noChangeArrowheads="1"/>
          </p:cNvSpPr>
          <p:nvPr/>
        </p:nvSpPr>
        <p:spPr bwMode="auto">
          <a:xfrm>
            <a:off x="4000501" y="1395414"/>
            <a:ext cx="485775" cy="2936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>
                <a:solidFill>
                  <a:srgbClr val="000000"/>
                </a:solidFill>
                <a:ea typeface="Gulim" panose="020B0600000101010101" pitchFamily="34" charset="-127"/>
              </a:rPr>
              <a:t>L</a:t>
            </a:r>
            <a:endParaRPr lang="en-US" sz="24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96272" name="AutoShape 42"/>
          <p:cNvSpPr>
            <a:spLocks/>
          </p:cNvSpPr>
          <p:nvPr/>
        </p:nvSpPr>
        <p:spPr bwMode="auto">
          <a:xfrm>
            <a:off x="5903913" y="5307013"/>
            <a:ext cx="152400" cy="9144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  <a:ea typeface="Gulim" panose="020B0600000101010101" pitchFamily="34" charset="-127"/>
            </a:endParaRPr>
          </a:p>
        </p:txBody>
      </p:sp>
      <p:sp>
        <p:nvSpPr>
          <p:cNvPr id="96273" name="Text Box 43"/>
          <p:cNvSpPr txBox="1">
            <a:spLocks noChangeArrowheads="1"/>
          </p:cNvSpPr>
          <p:nvPr/>
        </p:nvSpPr>
        <p:spPr bwMode="auto">
          <a:xfrm>
            <a:off x="6061075" y="5529264"/>
            <a:ext cx="29860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>
                <a:solidFill>
                  <a:srgbClr val="000000"/>
                </a:solidFill>
                <a:ea typeface="Gulim" panose="020B0600000101010101" pitchFamily="34" charset="-127"/>
              </a:rPr>
              <a:t>more on delay shortly …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/>
              <p14:cNvContentPartPr/>
              <p14:nvPr/>
            </p14:nvContentPartPr>
            <p14:xfrm>
              <a:off x="1955520" y="1687680"/>
              <a:ext cx="4983120" cy="4143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6160" y="1678320"/>
                <a:ext cx="5001840" cy="4162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94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76"/>
    </mc:Choice>
    <mc:Fallback>
      <p:transition spd="slow" advTm="10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2295" y="318631"/>
            <a:ext cx="106198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600" dirty="0" smtClean="0">
                <a:solidFill>
                  <a:srgbClr val="0070C0"/>
                </a:solidFill>
              </a:rPr>
              <a:t>Task-1: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FF0000"/>
                </a:solidFill>
              </a:rPr>
              <a:t>Write a summary of the following topics:</a:t>
            </a: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rgbClr val="00B050"/>
                </a:solidFill>
              </a:rPr>
              <a:t>Circuit Switching</a:t>
            </a:r>
            <a:endParaRPr lang="en-US" sz="3600" dirty="0" smtClean="0">
              <a:solidFill>
                <a:srgbClr val="00B050"/>
              </a:solidFill>
            </a:endParaRPr>
          </a:p>
          <a:p>
            <a:pPr marL="1485900" lvl="2" indent="-571500">
              <a:buFont typeface="Wingdings" panose="05000000000000000000" pitchFamily="2" charset="2"/>
              <a:buChar char="Ø"/>
            </a:pPr>
            <a:r>
              <a:rPr lang="en-US" sz="3600" dirty="0" smtClean="0">
                <a:solidFill>
                  <a:srgbClr val="00B050"/>
                </a:solidFill>
              </a:rPr>
              <a:t>Packet Switching</a:t>
            </a:r>
            <a:r>
              <a:rPr lang="en-US" sz="3600" dirty="0" smtClean="0">
                <a:solidFill>
                  <a:srgbClr val="00B050"/>
                </a:solidFill>
              </a:rPr>
              <a:t> 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0948" y="2781094"/>
            <a:ext cx="115262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600" dirty="0" smtClean="0">
                <a:solidFill>
                  <a:srgbClr val="00B050"/>
                </a:solidFill>
              </a:rPr>
              <a:t>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-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46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80"/>
    </mc:Choice>
    <mc:Fallback>
      <p:transition spd="slow" advTm="8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1473" y="2628694"/>
            <a:ext cx="106198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600" dirty="0" smtClean="0">
                <a:solidFill>
                  <a:srgbClr val="0070C0"/>
                </a:solidFill>
              </a:rPr>
              <a:t>NOTE: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FF0000"/>
                </a:solidFill>
              </a:rPr>
              <a:t>Prepare a </a:t>
            </a:r>
            <a:r>
              <a:rPr lang="en-US" sz="3600" smtClean="0">
                <a:solidFill>
                  <a:srgbClr val="FF0000"/>
                </a:solidFill>
              </a:rPr>
              <a:t>list of questions </a:t>
            </a:r>
            <a:r>
              <a:rPr lang="en-US" sz="3600" dirty="0" smtClean="0">
                <a:solidFill>
                  <a:srgbClr val="FF0000"/>
                </a:solidFill>
              </a:rPr>
              <a:t>to be answered in the class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rgbClr val="FF0000"/>
                </a:solidFill>
              </a:rPr>
              <a:t>Be Prepared for a short quiz from the above topics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64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05"/>
    </mc:Choice>
    <mc:Fallback>
      <p:transition spd="slow" advTm="36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ko-KR" sz="3600">
                <a:ea typeface="Gulim" panose="020B0600000101010101" pitchFamily="34" charset="-127"/>
              </a:rPr>
              <a:t>What’s a protocol?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057400" y="1371600"/>
            <a:ext cx="8153400" cy="685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ko-KR" sz="2400">
                <a:ea typeface="Gulim" panose="020B0600000101010101" pitchFamily="34" charset="-127"/>
              </a:rPr>
              <a:t>a human protocol and a computer network protocol:</a:t>
            </a:r>
          </a:p>
          <a:p>
            <a:pPr>
              <a:buFont typeface="Wingdings" panose="05000000000000000000" pitchFamily="2" charset="2"/>
              <a:buNone/>
            </a:pPr>
            <a:endParaRPr lang="en-US" altLang="ko-KR" sz="2400">
              <a:ea typeface="Gulim" panose="020B0600000101010101" pitchFamily="34" charset="-127"/>
            </a:endParaRPr>
          </a:p>
        </p:txBody>
      </p:sp>
      <p:sp>
        <p:nvSpPr>
          <p:cNvPr id="73732" name="Line 10"/>
          <p:cNvSpPr>
            <a:spLocks noChangeShapeType="1"/>
          </p:cNvSpPr>
          <p:nvPr/>
        </p:nvSpPr>
        <p:spPr bwMode="auto">
          <a:xfrm>
            <a:off x="2781301" y="2771776"/>
            <a:ext cx="1762125" cy="2762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73733" name="Group 7"/>
          <p:cNvGrpSpPr>
            <a:grpSpLocks/>
          </p:cNvGrpSpPr>
          <p:nvPr/>
        </p:nvGrpSpPr>
        <p:grpSpPr bwMode="auto">
          <a:xfrm>
            <a:off x="8697913" y="2917825"/>
            <a:ext cx="355600" cy="933450"/>
            <a:chOff x="0" y="0"/>
            <a:chExt cx="150" cy="307"/>
          </a:xfrm>
        </p:grpSpPr>
        <p:sp>
          <p:nvSpPr>
            <p:cNvPr id="73766" name="AutoShape 17"/>
            <p:cNvSpPr>
              <a:spLocks noChangeArrowheads="1"/>
            </p:cNvSpPr>
            <p:nvPr/>
          </p:nvSpPr>
          <p:spPr bwMode="auto">
            <a:xfrm>
              <a:off x="0" y="236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latinLnBrk="1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73767" name="Rectangle 18"/>
            <p:cNvSpPr>
              <a:spLocks noChangeArrowheads="1"/>
            </p:cNvSpPr>
            <p:nvPr/>
          </p:nvSpPr>
          <p:spPr bwMode="auto">
            <a:xfrm>
              <a:off x="76" y="2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latinLnBrk="1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73768" name="Rectangle 19"/>
            <p:cNvSpPr>
              <a:spLocks noChangeArrowheads="1"/>
            </p:cNvSpPr>
            <p:nvPr/>
          </p:nvSpPr>
          <p:spPr bwMode="auto">
            <a:xfrm>
              <a:off x="1" y="69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latinLnBrk="1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73769" name="AutoShape 20"/>
            <p:cNvSpPr>
              <a:spLocks noChangeArrowheads="1"/>
            </p:cNvSpPr>
            <p:nvPr/>
          </p:nvSpPr>
          <p:spPr bwMode="auto">
            <a:xfrm>
              <a:off x="0" y="0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latinLnBrk="1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73770" name="Line 21"/>
            <p:cNvSpPr>
              <a:spLocks noChangeShapeType="1"/>
            </p:cNvSpPr>
            <p:nvPr/>
          </p:nvSpPr>
          <p:spPr bwMode="auto">
            <a:xfrm>
              <a:off x="150" y="5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73771" name="Line 22"/>
            <p:cNvSpPr>
              <a:spLocks noChangeShapeType="1"/>
            </p:cNvSpPr>
            <p:nvPr/>
          </p:nvSpPr>
          <p:spPr bwMode="auto">
            <a:xfrm flipH="1">
              <a:off x="96" y="236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73772" name="Rectangle 23"/>
            <p:cNvSpPr>
              <a:spLocks noChangeArrowheads="1"/>
            </p:cNvSpPr>
            <p:nvPr/>
          </p:nvSpPr>
          <p:spPr bwMode="auto">
            <a:xfrm>
              <a:off x="13" y="100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latinLnBrk="1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73773" name="Rectangle 24"/>
            <p:cNvSpPr>
              <a:spLocks noChangeArrowheads="1"/>
            </p:cNvSpPr>
            <p:nvPr/>
          </p:nvSpPr>
          <p:spPr bwMode="auto">
            <a:xfrm>
              <a:off x="22" y="141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latinLnBrk="1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aphicFrame>
        <p:nvGraphicFramePr>
          <p:cNvPr id="73734" name="Object 26"/>
          <p:cNvGraphicFramePr>
            <a:graphicFrameLocks noChangeAspect="1"/>
          </p:cNvGraphicFramePr>
          <p:nvPr/>
        </p:nvGraphicFramePr>
        <p:xfrm>
          <a:off x="6067425" y="2632076"/>
          <a:ext cx="622300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3" imgW="1307263" imgH="1084139" progId="MS_ClipArt_Gallery.2">
                  <p:embed/>
                </p:oleObj>
              </mc:Choice>
              <mc:Fallback>
                <p:oleObj r:id="rId3" imgW="1307263" imgH="1084139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7425" y="2632076"/>
                        <a:ext cx="622300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3735" name="Picture 62" descr="Ali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4" y="2376489"/>
            <a:ext cx="5619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6" name="Picture 63" descr="Bo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4" y="2771776"/>
            <a:ext cx="676275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7" name="Text Box 64"/>
          <p:cNvSpPr txBox="1">
            <a:spLocks noChangeArrowheads="1"/>
          </p:cNvSpPr>
          <p:nvPr/>
        </p:nvSpPr>
        <p:spPr bwMode="auto">
          <a:xfrm>
            <a:off x="3222625" y="2484438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latinLnBrk="1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2400" b="1">
                <a:solidFill>
                  <a:srgbClr val="FF0000"/>
                </a:solidFill>
                <a:ea typeface="Gulim" panose="020B0600000101010101" pitchFamily="34" charset="-127"/>
              </a:rPr>
              <a:t>Hi</a:t>
            </a:r>
            <a:endParaRPr lang="en-US" altLang="ko-KR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73738" name="Line 66"/>
          <p:cNvSpPr>
            <a:spLocks noChangeShapeType="1"/>
          </p:cNvSpPr>
          <p:nvPr/>
        </p:nvSpPr>
        <p:spPr bwMode="auto">
          <a:xfrm flipV="1">
            <a:off x="2495551" y="3352800"/>
            <a:ext cx="2085975" cy="3619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73739" name="Text Box 67"/>
          <p:cNvSpPr txBox="1">
            <a:spLocks noChangeArrowheads="1"/>
          </p:cNvSpPr>
          <p:nvPr/>
        </p:nvSpPr>
        <p:spPr bwMode="auto">
          <a:xfrm>
            <a:off x="3213100" y="3141663"/>
            <a:ext cx="503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latinLnBrk="1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2400" b="1">
                <a:solidFill>
                  <a:srgbClr val="FF0000"/>
                </a:solidFill>
                <a:ea typeface="Gulim" panose="020B0600000101010101" pitchFamily="34" charset="-127"/>
              </a:rPr>
              <a:t>Hi</a:t>
            </a:r>
            <a:endParaRPr lang="en-US" altLang="ko-KR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73740" name="Line 70"/>
          <p:cNvSpPr>
            <a:spLocks noChangeShapeType="1"/>
          </p:cNvSpPr>
          <p:nvPr/>
        </p:nvSpPr>
        <p:spPr bwMode="auto">
          <a:xfrm>
            <a:off x="2457451" y="3762375"/>
            <a:ext cx="2162175" cy="4381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73741" name="Group 23"/>
          <p:cNvGrpSpPr>
            <a:grpSpLocks/>
          </p:cNvGrpSpPr>
          <p:nvPr/>
        </p:nvGrpSpPr>
        <p:grpSpPr bwMode="auto">
          <a:xfrm>
            <a:off x="2824163" y="3694114"/>
            <a:ext cx="1135062" cy="708025"/>
            <a:chOff x="-14" y="0"/>
            <a:chExt cx="715" cy="446"/>
          </a:xfrm>
        </p:grpSpPr>
        <p:sp>
          <p:nvSpPr>
            <p:cNvPr id="73764" name="Rectangle 71"/>
            <p:cNvSpPr>
              <a:spLocks noChangeArrowheads="1"/>
            </p:cNvSpPr>
            <p:nvPr/>
          </p:nvSpPr>
          <p:spPr bwMode="auto">
            <a:xfrm>
              <a:off x="49" y="43"/>
              <a:ext cx="588" cy="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latinLnBrk="1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73765" name="Text Box 69"/>
            <p:cNvSpPr txBox="1">
              <a:spLocks noChangeArrowheads="1"/>
            </p:cNvSpPr>
            <p:nvPr/>
          </p:nvSpPr>
          <p:spPr bwMode="auto">
            <a:xfrm>
              <a:off x="-14" y="0"/>
              <a:ext cx="715" cy="4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fontAlgn="base" latinLnBrk="1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2000" b="1">
                  <a:solidFill>
                    <a:srgbClr val="FF0000"/>
                  </a:solidFill>
                  <a:ea typeface="Gulim" panose="020B0600000101010101" pitchFamily="34" charset="-127"/>
                </a:rPr>
                <a:t>Got the</a:t>
              </a:r>
            </a:p>
            <a:p>
              <a:pPr algn="ctr" eaLnBrk="0" fontAlgn="base" latinLnBrk="1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2000" b="1">
                  <a:solidFill>
                    <a:srgbClr val="FF0000"/>
                  </a:solidFill>
                  <a:ea typeface="Gulim" panose="020B0600000101010101" pitchFamily="34" charset="-127"/>
                </a:rPr>
                <a:t>time?</a:t>
              </a:r>
              <a:endParaRPr lang="en-US" altLang="ko-KR" sz="20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sp>
        <p:nvSpPr>
          <p:cNvPr id="73742" name="Line 73"/>
          <p:cNvSpPr>
            <a:spLocks noChangeShapeType="1"/>
          </p:cNvSpPr>
          <p:nvPr/>
        </p:nvSpPr>
        <p:spPr bwMode="auto">
          <a:xfrm flipV="1">
            <a:off x="2619376" y="4333876"/>
            <a:ext cx="1952625" cy="3333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73743" name="Group 27"/>
          <p:cNvGrpSpPr>
            <a:grpSpLocks/>
          </p:cNvGrpSpPr>
          <p:nvPr/>
        </p:nvGrpSpPr>
        <p:grpSpPr bwMode="auto">
          <a:xfrm>
            <a:off x="2955926" y="4360864"/>
            <a:ext cx="881063" cy="461963"/>
            <a:chOff x="0" y="0"/>
            <a:chExt cx="555" cy="291"/>
          </a:xfrm>
        </p:grpSpPr>
        <p:sp>
          <p:nvSpPr>
            <p:cNvPr id="73762" name="Rectangle 75"/>
            <p:cNvSpPr>
              <a:spLocks noChangeArrowheads="1"/>
            </p:cNvSpPr>
            <p:nvPr/>
          </p:nvSpPr>
          <p:spPr bwMode="auto">
            <a:xfrm>
              <a:off x="58" y="49"/>
              <a:ext cx="44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latinLnBrk="1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73763" name="Text Box 74"/>
            <p:cNvSpPr txBox="1">
              <a:spLocks noChangeArrowheads="1"/>
            </p:cNvSpPr>
            <p:nvPr/>
          </p:nvSpPr>
          <p:spPr bwMode="auto">
            <a:xfrm>
              <a:off x="0" y="0"/>
              <a:ext cx="55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latinLnBrk="1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2400" b="1">
                  <a:solidFill>
                    <a:srgbClr val="FF0000"/>
                  </a:solidFill>
                  <a:ea typeface="Gulim" panose="020B0600000101010101" pitchFamily="34" charset="-127"/>
                </a:rPr>
                <a:t>2:00</a:t>
              </a:r>
              <a:endParaRPr lang="en-US" altLang="ko-KR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sp>
        <p:nvSpPr>
          <p:cNvPr id="73744" name="Text Box 78"/>
          <p:cNvSpPr txBox="1">
            <a:spLocks noChangeArrowheads="1"/>
          </p:cNvSpPr>
          <p:nvPr/>
        </p:nvSpPr>
        <p:spPr bwMode="auto">
          <a:xfrm>
            <a:off x="6746876" y="2713038"/>
            <a:ext cx="203934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0" fontAlgn="base" latinLnBrk="1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2000" b="1">
                <a:solidFill>
                  <a:srgbClr val="FF0000"/>
                </a:solidFill>
                <a:ea typeface="Gulim" panose="020B0600000101010101" pitchFamily="34" charset="-127"/>
              </a:rPr>
              <a:t>TCP connection</a:t>
            </a:r>
          </a:p>
          <a:p>
            <a:pPr eaLnBrk="0" fontAlgn="base" latinLnBrk="1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ko-KR" sz="2000" b="1">
                <a:solidFill>
                  <a:srgbClr val="FF0000"/>
                </a:solidFill>
                <a:ea typeface="Gulim" panose="020B0600000101010101" pitchFamily="34" charset="-127"/>
              </a:rPr>
              <a:t> request</a:t>
            </a:r>
            <a:endParaRPr lang="en-US" altLang="ko-KR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73745" name="Line 85"/>
          <p:cNvSpPr>
            <a:spLocks noChangeShapeType="1"/>
          </p:cNvSpPr>
          <p:nvPr/>
        </p:nvSpPr>
        <p:spPr bwMode="auto">
          <a:xfrm flipV="1">
            <a:off x="6467475" y="4648201"/>
            <a:ext cx="2343150" cy="4286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73746" name="Line 89"/>
          <p:cNvSpPr>
            <a:spLocks noChangeShapeType="1"/>
          </p:cNvSpPr>
          <p:nvPr/>
        </p:nvSpPr>
        <p:spPr bwMode="auto">
          <a:xfrm>
            <a:off x="6743701" y="2981326"/>
            <a:ext cx="1762125" cy="2762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73747" name="Line 90"/>
          <p:cNvSpPr>
            <a:spLocks noChangeShapeType="1"/>
          </p:cNvSpPr>
          <p:nvPr/>
        </p:nvSpPr>
        <p:spPr bwMode="auto">
          <a:xfrm flipV="1">
            <a:off x="6419851" y="3476625"/>
            <a:ext cx="2085975" cy="3619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73748" name="Group 34"/>
          <p:cNvGrpSpPr>
            <a:grpSpLocks/>
          </p:cNvGrpSpPr>
          <p:nvPr/>
        </p:nvGrpSpPr>
        <p:grpSpPr bwMode="auto">
          <a:xfrm>
            <a:off x="6680200" y="3408364"/>
            <a:ext cx="2039938" cy="708025"/>
            <a:chOff x="0" y="0"/>
            <a:chExt cx="1285" cy="446"/>
          </a:xfrm>
        </p:grpSpPr>
        <p:sp>
          <p:nvSpPr>
            <p:cNvPr id="73760" name="Rectangle 92"/>
            <p:cNvSpPr>
              <a:spLocks noChangeArrowheads="1"/>
            </p:cNvSpPr>
            <p:nvPr/>
          </p:nvSpPr>
          <p:spPr bwMode="auto">
            <a:xfrm>
              <a:off x="58" y="43"/>
              <a:ext cx="906" cy="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latinLnBrk="1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73761" name="Text Box 91"/>
            <p:cNvSpPr txBox="1">
              <a:spLocks noChangeArrowheads="1"/>
            </p:cNvSpPr>
            <p:nvPr/>
          </p:nvSpPr>
          <p:spPr bwMode="auto">
            <a:xfrm>
              <a:off x="0" y="0"/>
              <a:ext cx="1285" cy="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latinLnBrk="1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2000" b="1">
                  <a:solidFill>
                    <a:srgbClr val="FF0000"/>
                  </a:solidFill>
                  <a:ea typeface="Gulim" panose="020B0600000101010101" pitchFamily="34" charset="-127"/>
                </a:rPr>
                <a:t>TCP connection</a:t>
              </a:r>
            </a:p>
            <a:p>
              <a:pPr eaLnBrk="0" fontAlgn="base" latinLnBrk="1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2000" b="1">
                  <a:solidFill>
                    <a:srgbClr val="FF0000"/>
                  </a:solidFill>
                  <a:ea typeface="Gulim" panose="020B0600000101010101" pitchFamily="34" charset="-127"/>
                </a:rPr>
                <a:t>response</a:t>
              </a:r>
              <a:endParaRPr lang="en-US" altLang="ko-KR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sp>
        <p:nvSpPr>
          <p:cNvPr id="73749" name="Line 94"/>
          <p:cNvSpPr>
            <a:spLocks noChangeShapeType="1"/>
          </p:cNvSpPr>
          <p:nvPr/>
        </p:nvSpPr>
        <p:spPr bwMode="auto">
          <a:xfrm>
            <a:off x="6467475" y="4086225"/>
            <a:ext cx="2400300" cy="4191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73750" name="Group 38"/>
          <p:cNvGrpSpPr>
            <a:grpSpLocks/>
          </p:cNvGrpSpPr>
          <p:nvPr/>
        </p:nvGrpSpPr>
        <p:grpSpPr bwMode="auto">
          <a:xfrm>
            <a:off x="6680201" y="4151313"/>
            <a:ext cx="3794125" cy="304800"/>
            <a:chOff x="0" y="0"/>
            <a:chExt cx="2390" cy="192"/>
          </a:xfrm>
        </p:grpSpPr>
        <p:sp>
          <p:nvSpPr>
            <p:cNvPr id="73758" name="Rectangle 96"/>
            <p:cNvSpPr>
              <a:spLocks noChangeArrowheads="1"/>
            </p:cNvSpPr>
            <p:nvPr/>
          </p:nvSpPr>
          <p:spPr bwMode="auto">
            <a:xfrm>
              <a:off x="40" y="31"/>
              <a:ext cx="2100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latinLnBrk="1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73759" name="Text Box 95"/>
            <p:cNvSpPr txBox="1">
              <a:spLocks noChangeArrowheads="1"/>
            </p:cNvSpPr>
            <p:nvPr/>
          </p:nvSpPr>
          <p:spPr bwMode="auto">
            <a:xfrm>
              <a:off x="0" y="0"/>
              <a:ext cx="239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latinLnBrk="1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1400" b="1">
                  <a:solidFill>
                    <a:srgbClr val="FF0000"/>
                  </a:solidFill>
                  <a:ea typeface="Gulim" panose="020B0600000101010101" pitchFamily="34" charset="-127"/>
                </a:rPr>
                <a:t>Get http://www.awl.com/kurose-ross</a:t>
              </a:r>
              <a:endParaRPr lang="en-US" altLang="ko-KR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73751" name="Group 41"/>
          <p:cNvGrpSpPr>
            <a:grpSpLocks/>
          </p:cNvGrpSpPr>
          <p:nvPr/>
        </p:nvGrpSpPr>
        <p:grpSpPr bwMode="auto">
          <a:xfrm>
            <a:off x="7308850" y="4656139"/>
            <a:ext cx="1060450" cy="461963"/>
            <a:chOff x="0" y="0"/>
            <a:chExt cx="668" cy="291"/>
          </a:xfrm>
        </p:grpSpPr>
        <p:sp>
          <p:nvSpPr>
            <p:cNvPr id="73756" name="Rectangle 99"/>
            <p:cNvSpPr>
              <a:spLocks noChangeArrowheads="1"/>
            </p:cNvSpPr>
            <p:nvPr/>
          </p:nvSpPr>
          <p:spPr bwMode="auto">
            <a:xfrm>
              <a:off x="58" y="49"/>
              <a:ext cx="44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latinLnBrk="1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73757" name="Text Box 100"/>
            <p:cNvSpPr txBox="1">
              <a:spLocks noChangeArrowheads="1"/>
            </p:cNvSpPr>
            <p:nvPr/>
          </p:nvSpPr>
          <p:spPr bwMode="auto">
            <a:xfrm>
              <a:off x="0" y="0"/>
              <a:ext cx="66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latinLnBrk="1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2400" b="1">
                  <a:solidFill>
                    <a:srgbClr val="FF0000"/>
                  </a:solidFill>
                  <a:ea typeface="Gulim" panose="020B0600000101010101" pitchFamily="34" charset="-127"/>
                </a:rPr>
                <a:t>&lt;file&gt;</a:t>
              </a:r>
              <a:endParaRPr lang="en-US" altLang="ko-KR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sp>
        <p:nvSpPr>
          <p:cNvPr id="73752" name="Line 101"/>
          <p:cNvSpPr>
            <a:spLocks noChangeShapeType="1"/>
          </p:cNvSpPr>
          <p:nvPr/>
        </p:nvSpPr>
        <p:spPr bwMode="auto">
          <a:xfrm>
            <a:off x="5581650" y="1962151"/>
            <a:ext cx="0" cy="3857625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73753" name="Group 45"/>
          <p:cNvGrpSpPr>
            <a:grpSpLocks/>
          </p:cNvGrpSpPr>
          <p:nvPr/>
        </p:nvGrpSpPr>
        <p:grpSpPr bwMode="auto">
          <a:xfrm>
            <a:off x="5203825" y="5094289"/>
            <a:ext cx="825500" cy="461963"/>
            <a:chOff x="0" y="0"/>
            <a:chExt cx="520" cy="291"/>
          </a:xfrm>
        </p:grpSpPr>
        <p:sp>
          <p:nvSpPr>
            <p:cNvPr id="73754" name="Rectangle 104"/>
            <p:cNvSpPr>
              <a:spLocks noChangeArrowheads="1"/>
            </p:cNvSpPr>
            <p:nvPr/>
          </p:nvSpPr>
          <p:spPr bwMode="auto">
            <a:xfrm>
              <a:off x="46" y="61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latinLnBrk="1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73755" name="Text Box 102"/>
            <p:cNvSpPr txBox="1">
              <a:spLocks noChangeArrowheads="1"/>
            </p:cNvSpPr>
            <p:nvPr/>
          </p:nvSpPr>
          <p:spPr bwMode="auto">
            <a:xfrm>
              <a:off x="0" y="0"/>
              <a:ext cx="5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0" fontAlgn="base" latinLnBrk="1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ko-KR" sz="2400" b="1">
                  <a:solidFill>
                    <a:srgbClr val="3333CC"/>
                  </a:solidFill>
                  <a:ea typeface="Gulim" panose="020B0600000101010101" pitchFamily="34" charset="-127"/>
                </a:rPr>
                <a:t>time</a:t>
              </a:r>
              <a:endParaRPr lang="en-US" altLang="ko-KR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899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Chapter 1: roadmap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57401" y="1600200"/>
            <a:ext cx="8207375" cy="4648200"/>
          </a:xfrm>
        </p:spPr>
        <p:txBody>
          <a:bodyPr/>
          <a:lstStyle/>
          <a:p>
            <a:pPr lvl="1">
              <a:buFont typeface="Wingdings" panose="05000000000000000000" pitchFamily="2" charset="2"/>
              <a:buNone/>
            </a:pPr>
            <a:r>
              <a:rPr lang="en-US" smtClean="0">
                <a:solidFill>
                  <a:schemeClr val="accent2"/>
                </a:solidFill>
              </a:rPr>
              <a:t>1.1 </a:t>
            </a:r>
            <a:r>
              <a:rPr lang="en-US" smtClean="0"/>
              <a:t>What </a:t>
            </a:r>
            <a:r>
              <a:rPr lang="en-US" i="1" smtClean="0"/>
              <a:t>is</a:t>
            </a:r>
            <a:r>
              <a:rPr lang="en-US" smtClean="0"/>
              <a:t> the Internet?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smtClean="0">
                <a:solidFill>
                  <a:srgbClr val="FF3300"/>
                </a:solidFill>
              </a:rPr>
              <a:t>1.2 Network edge</a:t>
            </a:r>
          </a:p>
          <a:p>
            <a:pPr lvl="2">
              <a:buClr>
                <a:srgbClr val="FF3300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mtClean="0">
                <a:solidFill>
                  <a:srgbClr val="FF3300"/>
                </a:solidFill>
              </a:rPr>
              <a:t> end systems, access networks, links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smtClean="0">
                <a:solidFill>
                  <a:schemeClr val="accent2"/>
                </a:solidFill>
              </a:rPr>
              <a:t>1.3 </a:t>
            </a:r>
            <a:r>
              <a:rPr lang="en-US" smtClean="0"/>
              <a:t>Network core</a:t>
            </a:r>
          </a:p>
          <a:p>
            <a:pPr lvl="2">
              <a:buClr>
                <a:srgbClr val="0000FF"/>
              </a:buClr>
              <a:buSzPct val="90000"/>
              <a:buFont typeface="Wingdings" panose="05000000000000000000" pitchFamily="2" charset="2"/>
              <a:buChar char="q"/>
            </a:pPr>
            <a:r>
              <a:rPr lang="en-US" smtClean="0"/>
              <a:t> circuit switching, packet switching, network structure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smtClean="0">
                <a:solidFill>
                  <a:schemeClr val="accent2"/>
                </a:solidFill>
              </a:rPr>
              <a:t>1.4</a:t>
            </a:r>
            <a:r>
              <a:rPr lang="en-US" smtClean="0"/>
              <a:t> Delay, loss and throughput in packet-switched networks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smtClean="0">
                <a:solidFill>
                  <a:schemeClr val="accent2"/>
                </a:solidFill>
              </a:rPr>
              <a:t>1.5</a:t>
            </a:r>
            <a:r>
              <a:rPr lang="en-US" smtClean="0"/>
              <a:t> Protocol layers, service models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smtClean="0">
                <a:solidFill>
                  <a:schemeClr val="accent2"/>
                </a:solidFill>
              </a:rPr>
              <a:t>1.6</a:t>
            </a:r>
            <a:r>
              <a:rPr lang="en-US" smtClean="0"/>
              <a:t> Networks under attack: security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smtClean="0">
                <a:solidFill>
                  <a:schemeClr val="accent2"/>
                </a:solidFill>
              </a:rPr>
              <a:t>1.7</a:t>
            </a:r>
            <a:r>
              <a:rPr lang="en-US" smtClean="0"/>
              <a:t> History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6522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smtClean="0">
                <a:solidFill>
                  <a:srgbClr val="FF3300"/>
                </a:solidFill>
              </a:rPr>
              <a:t>1.2 Network edge</a:t>
            </a:r>
            <a:br>
              <a:rPr lang="en-US" smtClean="0">
                <a:solidFill>
                  <a:srgbClr val="FF3300"/>
                </a:solidFill>
              </a:rPr>
            </a:br>
            <a:endParaRPr lang="en-US" smtClean="0"/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>
          <a:xfrm>
            <a:off x="2057400" y="1330325"/>
            <a:ext cx="77724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smtClean="0"/>
              <a:t>	</a:t>
            </a:r>
            <a:r>
              <a:rPr lang="en-US" sz="2400"/>
              <a:t>Computers and other devices connected to the Internet are often referred to as </a:t>
            </a:r>
            <a:r>
              <a:rPr lang="en-US" sz="2400">
                <a:solidFill>
                  <a:srgbClr val="FF0000"/>
                </a:solidFill>
              </a:rPr>
              <a:t>end systems (</a:t>
            </a:r>
            <a:r>
              <a:rPr lang="en-US" sz="2400"/>
              <a:t>because they sit at the edge of the Internet</a:t>
            </a:r>
            <a:r>
              <a:rPr lang="en-US" sz="2400">
                <a:solidFill>
                  <a:srgbClr val="FF0000"/>
                </a:solidFill>
              </a:rPr>
              <a:t>).</a:t>
            </a:r>
          </a:p>
          <a:p>
            <a:pPr>
              <a:buFont typeface="Wingdings" panose="05000000000000000000" pitchFamily="2" charset="2"/>
              <a:buNone/>
            </a:pPr>
            <a:endParaRPr lang="en-US" sz="1600"/>
          </a:p>
          <a:p>
            <a:pPr lvl="1"/>
            <a:r>
              <a:rPr lang="en-US" sz="2000"/>
              <a:t>desktop computers (e.g., desktop PCs, Macs, and Linux boxes), </a:t>
            </a:r>
          </a:p>
          <a:p>
            <a:pPr lvl="1"/>
            <a:r>
              <a:rPr lang="en-US" sz="2000"/>
              <a:t>servers (e.g., Web and e-mail servers), and </a:t>
            </a:r>
          </a:p>
          <a:p>
            <a:pPr lvl="1"/>
            <a:r>
              <a:rPr lang="en-US" sz="2000"/>
              <a:t>mobile computers (e.g., portable computers, PDAs, and phones with wireless  Internet connections).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88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48"/>
    </mc:Choice>
    <mc:Fallback>
      <p:transition spd="slow" advTm="52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98485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Continued…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000"/>
              <a:t>End systems are also referred to as </a:t>
            </a:r>
            <a:r>
              <a:rPr lang="en-US" sz="2000">
                <a:solidFill>
                  <a:srgbClr val="FF0000"/>
                </a:solidFill>
              </a:rPr>
              <a:t>hosts </a:t>
            </a:r>
            <a:r>
              <a:rPr lang="en-US" sz="2000"/>
              <a:t>because they host (that is, run)  application programs :</a:t>
            </a:r>
          </a:p>
          <a:p>
            <a:pPr lvl="1"/>
            <a:endParaRPr lang="en-US" sz="2000"/>
          </a:p>
          <a:p>
            <a:pPr lvl="2"/>
            <a:r>
              <a:rPr lang="en-US" sz="1600"/>
              <a:t>Web browser program, a Web server program, an e-mail reader program, or an e-mail server program. </a:t>
            </a:r>
          </a:p>
          <a:p>
            <a:pPr lvl="1">
              <a:buFont typeface="Wingdings" panose="05000000000000000000" pitchFamily="2" charset="2"/>
              <a:buNone/>
            </a:pPr>
            <a:endParaRPr lang="en-US" sz="2000"/>
          </a:p>
          <a:p>
            <a:pPr lvl="1"/>
            <a:r>
              <a:rPr lang="en-US" sz="2000"/>
              <a:t>Two categories: </a:t>
            </a:r>
            <a:r>
              <a:rPr lang="en-US" sz="2000" b="1">
                <a:solidFill>
                  <a:srgbClr val="FF0000"/>
                </a:solidFill>
              </a:rPr>
              <a:t>clients</a:t>
            </a:r>
            <a:r>
              <a:rPr lang="en-US" sz="2000"/>
              <a:t> (desktop and mobile PCs, PDAs, and so on ) and </a:t>
            </a:r>
            <a:r>
              <a:rPr lang="en-US" sz="2000" b="1">
                <a:solidFill>
                  <a:srgbClr val="FF0000"/>
                </a:solidFill>
              </a:rPr>
              <a:t>servers </a:t>
            </a:r>
            <a:r>
              <a:rPr lang="en-US" sz="2000"/>
              <a:t>(machines that store and distribute Web pages, stream video, relay e-mail, and so on)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1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375"/>
    </mc:Choice>
    <mc:Fallback>
      <p:transition spd="slow" advTm="112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Client and Server Programs</a:t>
            </a:r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/>
              <a:t>A </a:t>
            </a:r>
            <a:r>
              <a:rPr lang="en-US" sz="2400" b="1">
                <a:solidFill>
                  <a:srgbClr val="FF0000"/>
                </a:solidFill>
              </a:rPr>
              <a:t>client program </a:t>
            </a:r>
            <a:r>
              <a:rPr lang="en-US" sz="2400"/>
              <a:t>is a program running on one end system that requests and receives a service from a </a:t>
            </a:r>
            <a:r>
              <a:rPr lang="en-US" sz="2400" b="1">
                <a:solidFill>
                  <a:srgbClr val="FF0000"/>
                </a:solidFill>
              </a:rPr>
              <a:t>server program </a:t>
            </a:r>
            <a:r>
              <a:rPr lang="en-US" sz="2400"/>
              <a:t>running on another end system. </a:t>
            </a:r>
          </a:p>
          <a:p>
            <a:pPr>
              <a:buFont typeface="Wingdings" panose="05000000000000000000" pitchFamily="2" charset="2"/>
              <a:buNone/>
            </a:pPr>
            <a:endParaRPr lang="en-US" sz="2400"/>
          </a:p>
          <a:p>
            <a:pPr lvl="1" algn="just"/>
            <a:r>
              <a:rPr lang="en-US" smtClean="0"/>
              <a:t>The Web, e-mail, file transfer, remote login, newsgroups, and many other popular applications adopt the client- server model.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77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232"/>
    </mc:Choice>
    <mc:Fallback>
      <p:transition spd="slow" advTm="79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>
          <a:xfrm>
            <a:off x="2057400" y="228601"/>
            <a:ext cx="7772400" cy="608013"/>
          </a:xfrm>
        </p:spPr>
        <p:txBody>
          <a:bodyPr/>
          <a:lstStyle/>
          <a:p>
            <a:r>
              <a:rPr lang="en-US" smtClean="0"/>
              <a:t>peer-to-peer (P2P) applications</a:t>
            </a:r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>
          <a:xfrm>
            <a:off x="2057400" y="1120776"/>
            <a:ext cx="7772400" cy="5127625"/>
          </a:xfrm>
        </p:spPr>
        <p:txBody>
          <a:bodyPr/>
          <a:lstStyle/>
          <a:p>
            <a:r>
              <a:rPr lang="en-US" sz="2400"/>
              <a:t>Increasingly, many applications are peer-to-peer (P2P) applications, in which end systems interact and run programs that perform both client and server functions.</a:t>
            </a:r>
          </a:p>
          <a:p>
            <a:endParaRPr lang="en-US" sz="1200"/>
          </a:p>
          <a:p>
            <a:endParaRPr lang="en-US" sz="1200"/>
          </a:p>
          <a:p>
            <a:pPr lvl="1"/>
            <a:r>
              <a:rPr lang="en-US" sz="2000"/>
              <a:t>For example, in P2P file-sharing applications (such as </a:t>
            </a:r>
            <a:r>
              <a:rPr lang="en-US" sz="2000" b="1"/>
              <a:t>BitTorrent and eMule</a:t>
            </a:r>
            <a:r>
              <a:rPr lang="en-US" sz="2000"/>
              <a:t>), the program in the user's end system acts as a client when it requests a file from another peer; and the program acts as a server when it sends a file to another peer. </a:t>
            </a:r>
          </a:p>
          <a:p>
            <a:pPr lvl="1"/>
            <a:endParaRPr lang="en-US" sz="200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71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370"/>
    </mc:Choice>
    <mc:Fallback>
      <p:transition spd="slow" advTm="111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Network Core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057400" y="1600200"/>
            <a:ext cx="4540250" cy="4648200"/>
          </a:xfrm>
        </p:spPr>
        <p:txBody>
          <a:bodyPr/>
          <a:lstStyle/>
          <a:p>
            <a:r>
              <a:rPr lang="en-US" sz="2400"/>
              <a:t>mesh of packet switches and links that interconnects the Internet's end systems.</a:t>
            </a:r>
          </a:p>
          <a:p>
            <a:r>
              <a:rPr lang="en-US" sz="2400" i="1" u="sng">
                <a:solidFill>
                  <a:srgbClr val="FF0000"/>
                </a:solidFill>
              </a:rPr>
              <a:t>The</a:t>
            </a:r>
            <a:r>
              <a:rPr lang="en-US" sz="2400">
                <a:solidFill>
                  <a:srgbClr val="FF0000"/>
                </a:solidFill>
              </a:rPr>
              <a:t> fundamental question:</a:t>
            </a:r>
            <a:r>
              <a:rPr lang="en-US" sz="2400"/>
              <a:t> how is data transferred through net?</a:t>
            </a:r>
          </a:p>
          <a:p>
            <a:pPr lvl="1"/>
            <a:r>
              <a:rPr lang="en-US" smtClean="0">
                <a:solidFill>
                  <a:srgbClr val="FF0000"/>
                </a:solidFill>
              </a:rPr>
              <a:t>circuit switching</a:t>
            </a:r>
          </a:p>
          <a:p>
            <a:pPr lvl="1"/>
            <a:endParaRPr lang="en-US" smtClean="0"/>
          </a:p>
          <a:p>
            <a:pPr lvl="1"/>
            <a:r>
              <a:rPr lang="en-US" smtClean="0">
                <a:solidFill>
                  <a:srgbClr val="FF0000"/>
                </a:solidFill>
              </a:rPr>
              <a:t>packet-switching</a:t>
            </a:r>
            <a:endParaRPr lang="en-US" sz="2000"/>
          </a:p>
        </p:txBody>
      </p:sp>
      <p:sp>
        <p:nvSpPr>
          <p:cNvPr id="80900" name="Freeform 61"/>
          <p:cNvSpPr>
            <a:spLocks/>
          </p:cNvSpPr>
          <p:nvPr/>
        </p:nvSpPr>
        <p:spPr bwMode="auto">
          <a:xfrm>
            <a:off x="8234363" y="3457575"/>
            <a:ext cx="1314450" cy="674688"/>
          </a:xfrm>
          <a:custGeom>
            <a:avLst/>
            <a:gdLst>
              <a:gd name="T0" fmla="*/ 2147483646 w 828"/>
              <a:gd name="T1" fmla="*/ 2147483646 h 425"/>
              <a:gd name="T2" fmla="*/ 2147483646 w 828"/>
              <a:gd name="T3" fmla="*/ 2147483646 h 425"/>
              <a:gd name="T4" fmla="*/ 2147483646 w 828"/>
              <a:gd name="T5" fmla="*/ 2147483646 h 425"/>
              <a:gd name="T6" fmla="*/ 2147483646 w 828"/>
              <a:gd name="T7" fmla="*/ 2147483646 h 425"/>
              <a:gd name="T8" fmla="*/ 2147483646 w 828"/>
              <a:gd name="T9" fmla="*/ 2147483646 h 425"/>
              <a:gd name="T10" fmla="*/ 2147483646 w 828"/>
              <a:gd name="T11" fmla="*/ 2147483646 h 425"/>
              <a:gd name="T12" fmla="*/ 2147483646 w 828"/>
              <a:gd name="T13" fmla="*/ 2147483646 h 425"/>
              <a:gd name="T14" fmla="*/ 2147483646 w 828"/>
              <a:gd name="T15" fmla="*/ 2147483646 h 425"/>
              <a:gd name="T16" fmla="*/ 2147483646 w 828"/>
              <a:gd name="T17" fmla="*/ 2147483646 h 425"/>
              <a:gd name="T18" fmla="*/ 2147483646 w 828"/>
              <a:gd name="T19" fmla="*/ 2147483646 h 425"/>
              <a:gd name="T20" fmla="*/ 2147483646 w 828"/>
              <a:gd name="T21" fmla="*/ 2147483646 h 425"/>
              <a:gd name="T22" fmla="*/ 2147483646 w 828"/>
              <a:gd name="T23" fmla="*/ 2147483646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01" name="Freeform 62"/>
          <p:cNvSpPr>
            <a:spLocks/>
          </p:cNvSpPr>
          <p:nvPr/>
        </p:nvSpPr>
        <p:spPr bwMode="auto">
          <a:xfrm>
            <a:off x="8253414" y="1931989"/>
            <a:ext cx="1730375" cy="1044575"/>
          </a:xfrm>
          <a:custGeom>
            <a:avLst/>
            <a:gdLst>
              <a:gd name="T0" fmla="*/ 2147483646 w 765"/>
              <a:gd name="T1" fmla="*/ 2147483646 h 459"/>
              <a:gd name="T2" fmla="*/ 2147483646 w 765"/>
              <a:gd name="T3" fmla="*/ 2147483646 h 459"/>
              <a:gd name="T4" fmla="*/ 2147483646 w 765"/>
              <a:gd name="T5" fmla="*/ 2147483646 h 459"/>
              <a:gd name="T6" fmla="*/ 2147483646 w 765"/>
              <a:gd name="T7" fmla="*/ 2147483646 h 459"/>
              <a:gd name="T8" fmla="*/ 2147483646 w 765"/>
              <a:gd name="T9" fmla="*/ 2147483646 h 459"/>
              <a:gd name="T10" fmla="*/ 2147483646 w 765"/>
              <a:gd name="T11" fmla="*/ 2147483646 h 459"/>
              <a:gd name="T12" fmla="*/ 2147483646 w 765"/>
              <a:gd name="T13" fmla="*/ 2147483646 h 459"/>
              <a:gd name="T14" fmla="*/ 2147483646 w 765"/>
              <a:gd name="T15" fmla="*/ 2147483646 h 459"/>
              <a:gd name="T16" fmla="*/ 2147483646 w 765"/>
              <a:gd name="T17" fmla="*/ 2147483646 h 459"/>
              <a:gd name="T18" fmla="*/ 2147483646 w 765"/>
              <a:gd name="T19" fmla="*/ 2147483646 h 459"/>
              <a:gd name="T20" fmla="*/ 2147483646 w 765"/>
              <a:gd name="T21" fmla="*/ 2147483646 h 459"/>
              <a:gd name="T22" fmla="*/ 2147483646 w 765"/>
              <a:gd name="T23" fmla="*/ 2147483646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02" name="Freeform 63"/>
          <p:cNvSpPr>
            <a:spLocks/>
          </p:cNvSpPr>
          <p:nvPr/>
        </p:nvSpPr>
        <p:spPr bwMode="auto">
          <a:xfrm>
            <a:off x="6513513" y="1639888"/>
            <a:ext cx="1644650" cy="1071562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80903" name="Group 64"/>
          <p:cNvGrpSpPr>
            <a:grpSpLocks/>
          </p:cNvGrpSpPr>
          <p:nvPr/>
        </p:nvGrpSpPr>
        <p:grpSpPr bwMode="auto">
          <a:xfrm>
            <a:off x="6600826" y="2974975"/>
            <a:ext cx="1458913" cy="933450"/>
            <a:chOff x="2889" y="1631"/>
            <a:chExt cx="980" cy="743"/>
          </a:xfrm>
        </p:grpSpPr>
        <p:sp>
          <p:nvSpPr>
            <p:cNvPr id="81524" name="Rectangle 65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525" name="AutoShape 66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CCFF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0904" name="Group 67"/>
          <p:cNvGrpSpPr>
            <a:grpSpLocks/>
          </p:cNvGrpSpPr>
          <p:nvPr/>
        </p:nvGrpSpPr>
        <p:grpSpPr bwMode="auto">
          <a:xfrm>
            <a:off x="7302500" y="1831976"/>
            <a:ext cx="336550" cy="531813"/>
            <a:chOff x="3796" y="1043"/>
            <a:chExt cx="865" cy="1237"/>
          </a:xfrm>
        </p:grpSpPr>
        <p:sp>
          <p:nvSpPr>
            <p:cNvPr id="81494" name="Line 68"/>
            <p:cNvSpPr>
              <a:spLocks noChangeShapeType="1"/>
            </p:cNvSpPr>
            <p:nvPr/>
          </p:nvSpPr>
          <p:spPr bwMode="auto">
            <a:xfrm flipH="1">
              <a:off x="3992" y="1481"/>
              <a:ext cx="235" cy="72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95" name="Line 69"/>
            <p:cNvSpPr>
              <a:spLocks noChangeShapeType="1"/>
            </p:cNvSpPr>
            <p:nvPr/>
          </p:nvSpPr>
          <p:spPr bwMode="auto">
            <a:xfrm>
              <a:off x="4227" y="1481"/>
              <a:ext cx="236" cy="72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96" name="Line 70"/>
            <p:cNvSpPr>
              <a:spLocks noChangeShapeType="1"/>
            </p:cNvSpPr>
            <p:nvPr/>
          </p:nvSpPr>
          <p:spPr bwMode="auto">
            <a:xfrm>
              <a:off x="3992" y="2201"/>
              <a:ext cx="235" cy="7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97" name="Line 71"/>
            <p:cNvSpPr>
              <a:spLocks noChangeShapeType="1"/>
            </p:cNvSpPr>
            <p:nvPr/>
          </p:nvSpPr>
          <p:spPr bwMode="auto">
            <a:xfrm flipH="1">
              <a:off x="4227" y="2201"/>
              <a:ext cx="236" cy="7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98" name="Line 72"/>
            <p:cNvSpPr>
              <a:spLocks noChangeShapeType="1"/>
            </p:cNvSpPr>
            <p:nvPr/>
          </p:nvSpPr>
          <p:spPr bwMode="auto">
            <a:xfrm>
              <a:off x="4227" y="1497"/>
              <a:ext cx="0" cy="78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99" name="Line 73"/>
            <p:cNvSpPr>
              <a:spLocks noChangeShapeType="1"/>
            </p:cNvSpPr>
            <p:nvPr/>
          </p:nvSpPr>
          <p:spPr bwMode="auto">
            <a:xfrm flipV="1">
              <a:off x="3992" y="2127"/>
              <a:ext cx="235" cy="7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500" name="Line 74"/>
            <p:cNvSpPr>
              <a:spLocks noChangeShapeType="1"/>
            </p:cNvSpPr>
            <p:nvPr/>
          </p:nvSpPr>
          <p:spPr bwMode="auto">
            <a:xfrm flipH="1" flipV="1">
              <a:off x="4227" y="2127"/>
              <a:ext cx="236" cy="7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501" name="Line 75"/>
            <p:cNvSpPr>
              <a:spLocks noChangeShapeType="1"/>
            </p:cNvSpPr>
            <p:nvPr/>
          </p:nvSpPr>
          <p:spPr bwMode="auto">
            <a:xfrm>
              <a:off x="4092" y="1890"/>
              <a:ext cx="135" cy="6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502" name="Line 76"/>
            <p:cNvSpPr>
              <a:spLocks noChangeShapeType="1"/>
            </p:cNvSpPr>
            <p:nvPr/>
          </p:nvSpPr>
          <p:spPr bwMode="auto">
            <a:xfrm flipV="1">
              <a:off x="4227" y="1890"/>
              <a:ext cx="143" cy="6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503" name="Line 77"/>
            <p:cNvSpPr>
              <a:spLocks noChangeShapeType="1"/>
            </p:cNvSpPr>
            <p:nvPr/>
          </p:nvSpPr>
          <p:spPr bwMode="auto">
            <a:xfrm>
              <a:off x="4047" y="1996"/>
              <a:ext cx="175" cy="8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504" name="Line 78"/>
            <p:cNvSpPr>
              <a:spLocks noChangeShapeType="1"/>
            </p:cNvSpPr>
            <p:nvPr/>
          </p:nvSpPr>
          <p:spPr bwMode="auto">
            <a:xfrm flipV="1">
              <a:off x="4227" y="2012"/>
              <a:ext cx="176" cy="7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505" name="Line 79"/>
            <p:cNvSpPr>
              <a:spLocks noChangeShapeType="1"/>
            </p:cNvSpPr>
            <p:nvPr/>
          </p:nvSpPr>
          <p:spPr bwMode="auto">
            <a:xfrm flipV="1">
              <a:off x="4227" y="1782"/>
              <a:ext cx="90" cy="2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506" name="Line 80"/>
            <p:cNvSpPr>
              <a:spLocks noChangeShapeType="1"/>
            </p:cNvSpPr>
            <p:nvPr/>
          </p:nvSpPr>
          <p:spPr bwMode="auto">
            <a:xfrm flipV="1">
              <a:off x="4227" y="1632"/>
              <a:ext cx="57" cy="2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507" name="Line 81"/>
            <p:cNvSpPr>
              <a:spLocks noChangeShapeType="1"/>
            </p:cNvSpPr>
            <p:nvPr/>
          </p:nvSpPr>
          <p:spPr bwMode="auto">
            <a:xfrm>
              <a:off x="4126" y="1772"/>
              <a:ext cx="109" cy="3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508" name="Line 82"/>
            <p:cNvSpPr>
              <a:spLocks noChangeShapeType="1"/>
            </p:cNvSpPr>
            <p:nvPr/>
          </p:nvSpPr>
          <p:spPr bwMode="auto">
            <a:xfrm>
              <a:off x="4175" y="1625"/>
              <a:ext cx="63" cy="3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grpSp>
          <p:nvGrpSpPr>
            <p:cNvPr id="81509" name="Group 83"/>
            <p:cNvGrpSpPr>
              <a:grpSpLocks/>
            </p:cNvGrpSpPr>
            <p:nvPr/>
          </p:nvGrpSpPr>
          <p:grpSpPr bwMode="auto">
            <a:xfrm>
              <a:off x="4269" y="1415"/>
              <a:ext cx="392" cy="137"/>
              <a:chOff x="4227" y="1360"/>
              <a:chExt cx="863" cy="270"/>
            </a:xfrm>
          </p:grpSpPr>
          <p:sp>
            <p:nvSpPr>
              <p:cNvPr id="81520" name="Line 84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81521" name="Line 85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81522" name="Line 86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81523" name="Line 87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</p:grpSp>
        <p:grpSp>
          <p:nvGrpSpPr>
            <p:cNvPr id="81510" name="Group 88"/>
            <p:cNvGrpSpPr>
              <a:grpSpLocks/>
            </p:cNvGrpSpPr>
            <p:nvPr/>
          </p:nvGrpSpPr>
          <p:grpSpPr bwMode="auto">
            <a:xfrm rot="5700496">
              <a:off x="4053" y="1170"/>
              <a:ext cx="392" cy="137"/>
              <a:chOff x="4227" y="1360"/>
              <a:chExt cx="863" cy="270"/>
            </a:xfrm>
          </p:grpSpPr>
          <p:sp>
            <p:nvSpPr>
              <p:cNvPr id="81516" name="Line 89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81517" name="Line 90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81518" name="Line 91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81519" name="Line 92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</p:grpSp>
        <p:grpSp>
          <p:nvGrpSpPr>
            <p:cNvPr id="81511" name="Group 93"/>
            <p:cNvGrpSpPr>
              <a:grpSpLocks/>
            </p:cNvGrpSpPr>
            <p:nvPr/>
          </p:nvGrpSpPr>
          <p:grpSpPr bwMode="auto">
            <a:xfrm rot="10800000">
              <a:off x="3796" y="1402"/>
              <a:ext cx="392" cy="137"/>
              <a:chOff x="4227" y="1360"/>
              <a:chExt cx="863" cy="270"/>
            </a:xfrm>
          </p:grpSpPr>
          <p:sp>
            <p:nvSpPr>
              <p:cNvPr id="81512" name="Line 94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81513" name="Line 95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81514" name="Line 96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81515" name="Line 97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</p:grpSp>
      </p:grpSp>
      <p:sp>
        <p:nvSpPr>
          <p:cNvPr id="80905" name="Line 100"/>
          <p:cNvSpPr>
            <a:spLocks noChangeShapeType="1"/>
          </p:cNvSpPr>
          <p:nvPr/>
        </p:nvSpPr>
        <p:spPr bwMode="auto">
          <a:xfrm flipH="1">
            <a:off x="6619876" y="2220913"/>
            <a:ext cx="9366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06" name="Line 101"/>
          <p:cNvSpPr>
            <a:spLocks noChangeShapeType="1"/>
          </p:cNvSpPr>
          <p:nvPr/>
        </p:nvSpPr>
        <p:spPr bwMode="auto">
          <a:xfrm flipH="1">
            <a:off x="6586538" y="2190750"/>
            <a:ext cx="152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80907" name="Picture 102" descr="imgyjavg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938" y="1878013"/>
            <a:ext cx="3683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8" name="Oval 107"/>
          <p:cNvSpPr>
            <a:spLocks noChangeArrowheads="1"/>
          </p:cNvSpPr>
          <p:nvPr/>
        </p:nvSpPr>
        <p:spPr bwMode="auto">
          <a:xfrm>
            <a:off x="8359776" y="3652838"/>
            <a:ext cx="358775" cy="95250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09" name="Line 108"/>
          <p:cNvSpPr>
            <a:spLocks noChangeShapeType="1"/>
          </p:cNvSpPr>
          <p:nvPr/>
        </p:nvSpPr>
        <p:spPr bwMode="auto">
          <a:xfrm>
            <a:off x="8359775" y="3644900"/>
            <a:ext cx="0" cy="5873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10" name="Line 109"/>
          <p:cNvSpPr>
            <a:spLocks noChangeShapeType="1"/>
          </p:cNvSpPr>
          <p:nvPr/>
        </p:nvSpPr>
        <p:spPr bwMode="auto">
          <a:xfrm>
            <a:off x="8718550" y="3644900"/>
            <a:ext cx="0" cy="5873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11" name="Rectangle 110"/>
          <p:cNvSpPr>
            <a:spLocks noChangeArrowheads="1"/>
          </p:cNvSpPr>
          <p:nvPr/>
        </p:nvSpPr>
        <p:spPr bwMode="auto">
          <a:xfrm>
            <a:off x="8359775" y="3644900"/>
            <a:ext cx="355600" cy="58738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12" name="Oval 111"/>
          <p:cNvSpPr>
            <a:spLocks noChangeArrowheads="1"/>
          </p:cNvSpPr>
          <p:nvPr/>
        </p:nvSpPr>
        <p:spPr bwMode="auto">
          <a:xfrm>
            <a:off x="8356601" y="3576639"/>
            <a:ext cx="358775" cy="111125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80913" name="Group 112"/>
          <p:cNvGrpSpPr>
            <a:grpSpLocks/>
          </p:cNvGrpSpPr>
          <p:nvPr/>
        </p:nvGrpSpPr>
        <p:grpSpPr bwMode="auto">
          <a:xfrm>
            <a:off x="8442325" y="3600450"/>
            <a:ext cx="179388" cy="65088"/>
            <a:chOff x="2848" y="848"/>
            <a:chExt cx="140" cy="98"/>
          </a:xfrm>
        </p:grpSpPr>
        <p:sp>
          <p:nvSpPr>
            <p:cNvPr id="81491" name="Line 11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92" name="Line 11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93" name="Line 11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0914" name="Group 116"/>
          <p:cNvGrpSpPr>
            <a:grpSpLocks/>
          </p:cNvGrpSpPr>
          <p:nvPr/>
        </p:nvGrpSpPr>
        <p:grpSpPr bwMode="auto">
          <a:xfrm flipV="1">
            <a:off x="8442325" y="3600450"/>
            <a:ext cx="179388" cy="65088"/>
            <a:chOff x="2848" y="848"/>
            <a:chExt cx="140" cy="98"/>
          </a:xfrm>
        </p:grpSpPr>
        <p:sp>
          <p:nvSpPr>
            <p:cNvPr id="81488" name="Line 11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89" name="Line 11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90" name="Line 11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sp>
        <p:nvSpPr>
          <p:cNvPr id="80915" name="Oval 205"/>
          <p:cNvSpPr>
            <a:spLocks noChangeArrowheads="1"/>
          </p:cNvSpPr>
          <p:nvPr/>
        </p:nvSpPr>
        <p:spPr bwMode="auto">
          <a:xfrm>
            <a:off x="7610476" y="2498726"/>
            <a:ext cx="346075" cy="87313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16" name="Line 206"/>
          <p:cNvSpPr>
            <a:spLocks noChangeShapeType="1"/>
          </p:cNvSpPr>
          <p:nvPr/>
        </p:nvSpPr>
        <p:spPr bwMode="auto">
          <a:xfrm>
            <a:off x="7610475" y="2490789"/>
            <a:ext cx="0" cy="539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17" name="Line 207"/>
          <p:cNvSpPr>
            <a:spLocks noChangeShapeType="1"/>
          </p:cNvSpPr>
          <p:nvPr/>
        </p:nvSpPr>
        <p:spPr bwMode="auto">
          <a:xfrm>
            <a:off x="7956550" y="2490789"/>
            <a:ext cx="0" cy="53975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18" name="Rectangle 208"/>
          <p:cNvSpPr>
            <a:spLocks noChangeArrowheads="1"/>
          </p:cNvSpPr>
          <p:nvPr/>
        </p:nvSpPr>
        <p:spPr bwMode="auto">
          <a:xfrm>
            <a:off x="7610475" y="2490789"/>
            <a:ext cx="342900" cy="53975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19" name="Oval 209"/>
          <p:cNvSpPr>
            <a:spLocks noChangeArrowheads="1"/>
          </p:cNvSpPr>
          <p:nvPr/>
        </p:nvSpPr>
        <p:spPr bwMode="auto">
          <a:xfrm>
            <a:off x="7607301" y="2427289"/>
            <a:ext cx="346075" cy="103187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80920" name="Group 210"/>
          <p:cNvGrpSpPr>
            <a:grpSpLocks/>
          </p:cNvGrpSpPr>
          <p:nvPr/>
        </p:nvGrpSpPr>
        <p:grpSpPr bwMode="auto">
          <a:xfrm>
            <a:off x="7691438" y="2449514"/>
            <a:ext cx="171450" cy="60325"/>
            <a:chOff x="2848" y="848"/>
            <a:chExt cx="140" cy="98"/>
          </a:xfrm>
        </p:grpSpPr>
        <p:sp>
          <p:nvSpPr>
            <p:cNvPr id="81485" name="Line 21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86" name="Line 21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87" name="Line 21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0921" name="Group 214"/>
          <p:cNvGrpSpPr>
            <a:grpSpLocks/>
          </p:cNvGrpSpPr>
          <p:nvPr/>
        </p:nvGrpSpPr>
        <p:grpSpPr bwMode="auto">
          <a:xfrm flipV="1">
            <a:off x="7691438" y="2449514"/>
            <a:ext cx="171450" cy="58737"/>
            <a:chOff x="2848" y="848"/>
            <a:chExt cx="140" cy="98"/>
          </a:xfrm>
        </p:grpSpPr>
        <p:sp>
          <p:nvSpPr>
            <p:cNvPr id="81482" name="Line 21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83" name="Line 21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84" name="Line 21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sp>
        <p:nvSpPr>
          <p:cNvPr id="80922" name="Oval 219"/>
          <p:cNvSpPr>
            <a:spLocks noChangeArrowheads="1"/>
          </p:cNvSpPr>
          <p:nvPr/>
        </p:nvSpPr>
        <p:spPr bwMode="auto">
          <a:xfrm>
            <a:off x="7304089" y="3648076"/>
            <a:ext cx="346075" cy="87313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23" name="Line 220"/>
          <p:cNvSpPr>
            <a:spLocks noChangeShapeType="1"/>
          </p:cNvSpPr>
          <p:nvPr/>
        </p:nvSpPr>
        <p:spPr bwMode="auto">
          <a:xfrm>
            <a:off x="7304088" y="3640139"/>
            <a:ext cx="0" cy="539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24" name="Line 221"/>
          <p:cNvSpPr>
            <a:spLocks noChangeShapeType="1"/>
          </p:cNvSpPr>
          <p:nvPr/>
        </p:nvSpPr>
        <p:spPr bwMode="auto">
          <a:xfrm>
            <a:off x="7650163" y="3640139"/>
            <a:ext cx="0" cy="539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25" name="Rectangle 222"/>
          <p:cNvSpPr>
            <a:spLocks noChangeArrowheads="1"/>
          </p:cNvSpPr>
          <p:nvPr/>
        </p:nvSpPr>
        <p:spPr bwMode="auto">
          <a:xfrm>
            <a:off x="7304088" y="3640139"/>
            <a:ext cx="342900" cy="53975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26" name="Oval 223"/>
          <p:cNvSpPr>
            <a:spLocks noChangeArrowheads="1"/>
          </p:cNvSpPr>
          <p:nvPr/>
        </p:nvSpPr>
        <p:spPr bwMode="auto">
          <a:xfrm>
            <a:off x="7300914" y="3576639"/>
            <a:ext cx="346075" cy="103187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80927" name="Group 224"/>
          <p:cNvGrpSpPr>
            <a:grpSpLocks/>
          </p:cNvGrpSpPr>
          <p:nvPr/>
        </p:nvGrpSpPr>
        <p:grpSpPr bwMode="auto">
          <a:xfrm>
            <a:off x="7385050" y="3598864"/>
            <a:ext cx="171450" cy="60325"/>
            <a:chOff x="2848" y="848"/>
            <a:chExt cx="140" cy="98"/>
          </a:xfrm>
        </p:grpSpPr>
        <p:sp>
          <p:nvSpPr>
            <p:cNvPr id="81479" name="Line 22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80" name="Line 22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81" name="Line 22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0928" name="Group 228"/>
          <p:cNvGrpSpPr>
            <a:grpSpLocks/>
          </p:cNvGrpSpPr>
          <p:nvPr/>
        </p:nvGrpSpPr>
        <p:grpSpPr bwMode="auto">
          <a:xfrm flipV="1">
            <a:off x="7385050" y="3598864"/>
            <a:ext cx="171450" cy="58737"/>
            <a:chOff x="2848" y="848"/>
            <a:chExt cx="140" cy="98"/>
          </a:xfrm>
        </p:grpSpPr>
        <p:sp>
          <p:nvSpPr>
            <p:cNvPr id="81476" name="Line 22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77" name="Line 23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78" name="Line 23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sp>
        <p:nvSpPr>
          <p:cNvPr id="80929" name="Line 233"/>
          <p:cNvSpPr>
            <a:spLocks noChangeShapeType="1"/>
          </p:cNvSpPr>
          <p:nvPr/>
        </p:nvSpPr>
        <p:spPr bwMode="auto">
          <a:xfrm>
            <a:off x="8626476" y="3743325"/>
            <a:ext cx="163513" cy="1206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30" name="Line 234"/>
          <p:cNvSpPr>
            <a:spLocks noChangeShapeType="1"/>
          </p:cNvSpPr>
          <p:nvPr/>
        </p:nvSpPr>
        <p:spPr bwMode="auto">
          <a:xfrm>
            <a:off x="8723313" y="3663950"/>
            <a:ext cx="27940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31" name="Line 235"/>
          <p:cNvSpPr>
            <a:spLocks noChangeShapeType="1"/>
          </p:cNvSpPr>
          <p:nvPr/>
        </p:nvSpPr>
        <p:spPr bwMode="auto">
          <a:xfrm flipV="1">
            <a:off x="8959850" y="3749676"/>
            <a:ext cx="134938" cy="1047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32" name="Line 236"/>
          <p:cNvSpPr>
            <a:spLocks noChangeShapeType="1"/>
          </p:cNvSpPr>
          <p:nvPr/>
        </p:nvSpPr>
        <p:spPr bwMode="auto">
          <a:xfrm>
            <a:off x="7658101" y="3670300"/>
            <a:ext cx="701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80933" name="Group 240"/>
          <p:cNvGrpSpPr>
            <a:grpSpLocks/>
          </p:cNvGrpSpPr>
          <p:nvPr/>
        </p:nvGrpSpPr>
        <p:grpSpPr bwMode="auto">
          <a:xfrm>
            <a:off x="6950076" y="3509964"/>
            <a:ext cx="220663" cy="307975"/>
            <a:chOff x="2556" y="2689"/>
            <a:chExt cx="183" cy="255"/>
          </a:xfrm>
        </p:grpSpPr>
        <p:pic>
          <p:nvPicPr>
            <p:cNvPr id="81459" name="Picture 241" descr="31u_bnrz[1]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9" y="2770"/>
              <a:ext cx="1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460" name="Freeform 242"/>
            <p:cNvSpPr>
              <a:spLocks/>
            </p:cNvSpPr>
            <p:nvPr/>
          </p:nvSpPr>
          <p:spPr bwMode="auto">
            <a:xfrm>
              <a:off x="2605" y="2702"/>
              <a:ext cx="33" cy="39"/>
            </a:xfrm>
            <a:custGeom>
              <a:avLst/>
              <a:gdLst>
                <a:gd name="T0" fmla="*/ 0 w 199"/>
                <a:gd name="T1" fmla="*/ 0 h 232"/>
                <a:gd name="T2" fmla="*/ 0 w 199"/>
                <a:gd name="T3" fmla="*/ 0 h 232"/>
                <a:gd name="T4" fmla="*/ 0 w 199"/>
                <a:gd name="T5" fmla="*/ 0 h 232"/>
                <a:gd name="T6" fmla="*/ 0 w 199"/>
                <a:gd name="T7" fmla="*/ 0 h 232"/>
                <a:gd name="T8" fmla="*/ 0 w 199"/>
                <a:gd name="T9" fmla="*/ 0 h 232"/>
                <a:gd name="T10" fmla="*/ 0 w 199"/>
                <a:gd name="T11" fmla="*/ 0 h 232"/>
                <a:gd name="T12" fmla="*/ 0 w 199"/>
                <a:gd name="T13" fmla="*/ 0 h 232"/>
                <a:gd name="T14" fmla="*/ 0 w 199"/>
                <a:gd name="T15" fmla="*/ 0 h 232"/>
                <a:gd name="T16" fmla="*/ 0 w 199"/>
                <a:gd name="T17" fmla="*/ 0 h 232"/>
                <a:gd name="T18" fmla="*/ 0 w 199"/>
                <a:gd name="T19" fmla="*/ 0 h 232"/>
                <a:gd name="T20" fmla="*/ 0 w 199"/>
                <a:gd name="T21" fmla="*/ 0 h 232"/>
                <a:gd name="T22" fmla="*/ 0 w 199"/>
                <a:gd name="T23" fmla="*/ 0 h 232"/>
                <a:gd name="T24" fmla="*/ 0 w 199"/>
                <a:gd name="T25" fmla="*/ 0 h 232"/>
                <a:gd name="T26" fmla="*/ 0 w 199"/>
                <a:gd name="T27" fmla="*/ 0 h 232"/>
                <a:gd name="T28" fmla="*/ 0 w 199"/>
                <a:gd name="T29" fmla="*/ 0 h 232"/>
                <a:gd name="T30" fmla="*/ 0 w 199"/>
                <a:gd name="T31" fmla="*/ 0 h 232"/>
                <a:gd name="T32" fmla="*/ 0 w 199"/>
                <a:gd name="T33" fmla="*/ 0 h 232"/>
                <a:gd name="T34" fmla="*/ 0 w 199"/>
                <a:gd name="T35" fmla="*/ 0 h 232"/>
                <a:gd name="T36" fmla="*/ 0 w 199"/>
                <a:gd name="T37" fmla="*/ 0 h 232"/>
                <a:gd name="T38" fmla="*/ 0 w 199"/>
                <a:gd name="T39" fmla="*/ 0 h 232"/>
                <a:gd name="T40" fmla="*/ 0 w 199"/>
                <a:gd name="T41" fmla="*/ 0 h 232"/>
                <a:gd name="T42" fmla="*/ 0 w 199"/>
                <a:gd name="T43" fmla="*/ 0 h 232"/>
                <a:gd name="T44" fmla="*/ 0 w 199"/>
                <a:gd name="T45" fmla="*/ 0 h 232"/>
                <a:gd name="T46" fmla="*/ 0 w 199"/>
                <a:gd name="T47" fmla="*/ 0 h 232"/>
                <a:gd name="T48" fmla="*/ 0 w 199"/>
                <a:gd name="T49" fmla="*/ 0 h 232"/>
                <a:gd name="T50" fmla="*/ 0 w 199"/>
                <a:gd name="T51" fmla="*/ 0 h 232"/>
                <a:gd name="T52" fmla="*/ 0 w 199"/>
                <a:gd name="T53" fmla="*/ 0 h 232"/>
                <a:gd name="T54" fmla="*/ 0 w 199"/>
                <a:gd name="T55" fmla="*/ 0 h 232"/>
                <a:gd name="T56" fmla="*/ 0 w 199"/>
                <a:gd name="T57" fmla="*/ 0 h 232"/>
                <a:gd name="T58" fmla="*/ 0 w 199"/>
                <a:gd name="T59" fmla="*/ 0 h 232"/>
                <a:gd name="T60" fmla="*/ 0 w 199"/>
                <a:gd name="T61" fmla="*/ 0 h 232"/>
                <a:gd name="T62" fmla="*/ 0 w 199"/>
                <a:gd name="T63" fmla="*/ 0 h 232"/>
                <a:gd name="T64" fmla="*/ 0 w 199"/>
                <a:gd name="T65" fmla="*/ 0 h 232"/>
                <a:gd name="T66" fmla="*/ 0 w 199"/>
                <a:gd name="T67" fmla="*/ 0 h 232"/>
                <a:gd name="T68" fmla="*/ 0 w 199"/>
                <a:gd name="T69" fmla="*/ 0 h 232"/>
                <a:gd name="T70" fmla="*/ 0 w 199"/>
                <a:gd name="T71" fmla="*/ 0 h 232"/>
                <a:gd name="T72" fmla="*/ 0 w 199"/>
                <a:gd name="T73" fmla="*/ 0 h 232"/>
                <a:gd name="T74" fmla="*/ 0 w 199"/>
                <a:gd name="T75" fmla="*/ 0 h 232"/>
                <a:gd name="T76" fmla="*/ 0 w 199"/>
                <a:gd name="T77" fmla="*/ 0 h 232"/>
                <a:gd name="T78" fmla="*/ 0 w 199"/>
                <a:gd name="T79" fmla="*/ 0 h 232"/>
                <a:gd name="T80" fmla="*/ 0 w 199"/>
                <a:gd name="T81" fmla="*/ 0 h 232"/>
                <a:gd name="T82" fmla="*/ 0 w 199"/>
                <a:gd name="T83" fmla="*/ 0 h 232"/>
                <a:gd name="T84" fmla="*/ 0 w 199"/>
                <a:gd name="T85" fmla="*/ 0 h 232"/>
                <a:gd name="T86" fmla="*/ 0 w 199"/>
                <a:gd name="T87" fmla="*/ 0 h 232"/>
                <a:gd name="T88" fmla="*/ 0 w 199"/>
                <a:gd name="T89" fmla="*/ 0 h 232"/>
                <a:gd name="T90" fmla="*/ 0 w 199"/>
                <a:gd name="T91" fmla="*/ 0 h 232"/>
                <a:gd name="T92" fmla="*/ 0 w 199"/>
                <a:gd name="T93" fmla="*/ 0 h 232"/>
                <a:gd name="T94" fmla="*/ 0 w 199"/>
                <a:gd name="T95" fmla="*/ 0 h 232"/>
                <a:gd name="T96" fmla="*/ 0 w 199"/>
                <a:gd name="T97" fmla="*/ 0 h 2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99"/>
                <a:gd name="T148" fmla="*/ 0 h 232"/>
                <a:gd name="T149" fmla="*/ 199 w 199"/>
                <a:gd name="T150" fmla="*/ 232 h 2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61" name="Freeform 243"/>
            <p:cNvSpPr>
              <a:spLocks/>
            </p:cNvSpPr>
            <p:nvPr/>
          </p:nvSpPr>
          <p:spPr bwMode="auto">
            <a:xfrm>
              <a:off x="2661" y="2701"/>
              <a:ext cx="22" cy="30"/>
            </a:xfrm>
            <a:custGeom>
              <a:avLst/>
              <a:gdLst>
                <a:gd name="T0" fmla="*/ 0 w 128"/>
                <a:gd name="T1" fmla="*/ 0 h 180"/>
                <a:gd name="T2" fmla="*/ 0 w 128"/>
                <a:gd name="T3" fmla="*/ 0 h 180"/>
                <a:gd name="T4" fmla="*/ 0 w 128"/>
                <a:gd name="T5" fmla="*/ 0 h 180"/>
                <a:gd name="T6" fmla="*/ 0 w 128"/>
                <a:gd name="T7" fmla="*/ 0 h 180"/>
                <a:gd name="T8" fmla="*/ 0 w 128"/>
                <a:gd name="T9" fmla="*/ 0 h 180"/>
                <a:gd name="T10" fmla="*/ 0 w 128"/>
                <a:gd name="T11" fmla="*/ 0 h 180"/>
                <a:gd name="T12" fmla="*/ 0 w 128"/>
                <a:gd name="T13" fmla="*/ 0 h 180"/>
                <a:gd name="T14" fmla="*/ 0 w 128"/>
                <a:gd name="T15" fmla="*/ 0 h 180"/>
                <a:gd name="T16" fmla="*/ 0 w 128"/>
                <a:gd name="T17" fmla="*/ 0 h 180"/>
                <a:gd name="T18" fmla="*/ 0 w 128"/>
                <a:gd name="T19" fmla="*/ 0 h 180"/>
                <a:gd name="T20" fmla="*/ 0 w 128"/>
                <a:gd name="T21" fmla="*/ 0 h 180"/>
                <a:gd name="T22" fmla="*/ 0 w 128"/>
                <a:gd name="T23" fmla="*/ 0 h 180"/>
                <a:gd name="T24" fmla="*/ 0 w 128"/>
                <a:gd name="T25" fmla="*/ 0 h 180"/>
                <a:gd name="T26" fmla="*/ 0 w 128"/>
                <a:gd name="T27" fmla="*/ 0 h 180"/>
                <a:gd name="T28" fmla="*/ 0 w 128"/>
                <a:gd name="T29" fmla="*/ 0 h 180"/>
                <a:gd name="T30" fmla="*/ 0 w 128"/>
                <a:gd name="T31" fmla="*/ 0 h 180"/>
                <a:gd name="T32" fmla="*/ 0 w 128"/>
                <a:gd name="T33" fmla="*/ 0 h 180"/>
                <a:gd name="T34" fmla="*/ 0 w 128"/>
                <a:gd name="T35" fmla="*/ 0 h 180"/>
                <a:gd name="T36" fmla="*/ 0 w 128"/>
                <a:gd name="T37" fmla="*/ 0 h 180"/>
                <a:gd name="T38" fmla="*/ 0 w 128"/>
                <a:gd name="T39" fmla="*/ 0 h 180"/>
                <a:gd name="T40" fmla="*/ 0 w 128"/>
                <a:gd name="T41" fmla="*/ 0 h 180"/>
                <a:gd name="T42" fmla="*/ 0 w 128"/>
                <a:gd name="T43" fmla="*/ 0 h 180"/>
                <a:gd name="T44" fmla="*/ 0 w 128"/>
                <a:gd name="T45" fmla="*/ 0 h 180"/>
                <a:gd name="T46" fmla="*/ 0 w 128"/>
                <a:gd name="T47" fmla="*/ 0 h 180"/>
                <a:gd name="T48" fmla="*/ 0 w 128"/>
                <a:gd name="T49" fmla="*/ 0 h 180"/>
                <a:gd name="T50" fmla="*/ 0 w 128"/>
                <a:gd name="T51" fmla="*/ 0 h 180"/>
                <a:gd name="T52" fmla="*/ 0 w 128"/>
                <a:gd name="T53" fmla="*/ 0 h 180"/>
                <a:gd name="T54" fmla="*/ 0 w 128"/>
                <a:gd name="T55" fmla="*/ 0 h 180"/>
                <a:gd name="T56" fmla="*/ 0 w 128"/>
                <a:gd name="T57" fmla="*/ 0 h 180"/>
                <a:gd name="T58" fmla="*/ 0 w 128"/>
                <a:gd name="T59" fmla="*/ 0 h 180"/>
                <a:gd name="T60" fmla="*/ 0 w 128"/>
                <a:gd name="T61" fmla="*/ 0 h 180"/>
                <a:gd name="T62" fmla="*/ 0 w 128"/>
                <a:gd name="T63" fmla="*/ 0 h 180"/>
                <a:gd name="T64" fmla="*/ 0 w 128"/>
                <a:gd name="T65" fmla="*/ 0 h 180"/>
                <a:gd name="T66" fmla="*/ 0 w 128"/>
                <a:gd name="T67" fmla="*/ 0 h 180"/>
                <a:gd name="T68" fmla="*/ 0 w 128"/>
                <a:gd name="T69" fmla="*/ 0 h 180"/>
                <a:gd name="T70" fmla="*/ 0 w 128"/>
                <a:gd name="T71" fmla="*/ 0 h 180"/>
                <a:gd name="T72" fmla="*/ 0 w 128"/>
                <a:gd name="T73" fmla="*/ 0 h 180"/>
                <a:gd name="T74" fmla="*/ 0 w 128"/>
                <a:gd name="T75" fmla="*/ 0 h 180"/>
                <a:gd name="T76" fmla="*/ 0 w 128"/>
                <a:gd name="T77" fmla="*/ 0 h 180"/>
                <a:gd name="T78" fmla="*/ 0 w 128"/>
                <a:gd name="T79" fmla="*/ 0 h 180"/>
                <a:gd name="T80" fmla="*/ 0 w 128"/>
                <a:gd name="T81" fmla="*/ 0 h 18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0"/>
                <a:gd name="T125" fmla="*/ 128 w 128"/>
                <a:gd name="T126" fmla="*/ 180 h 18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62" name="Freeform 244"/>
            <p:cNvSpPr>
              <a:spLocks/>
            </p:cNvSpPr>
            <p:nvPr/>
          </p:nvSpPr>
          <p:spPr bwMode="auto">
            <a:xfrm>
              <a:off x="2584" y="2694"/>
              <a:ext cx="54" cy="63"/>
            </a:xfrm>
            <a:custGeom>
              <a:avLst/>
              <a:gdLst>
                <a:gd name="T0" fmla="*/ 0 w 322"/>
                <a:gd name="T1" fmla="*/ 0 h 378"/>
                <a:gd name="T2" fmla="*/ 0 w 322"/>
                <a:gd name="T3" fmla="*/ 0 h 378"/>
                <a:gd name="T4" fmla="*/ 0 w 322"/>
                <a:gd name="T5" fmla="*/ 0 h 378"/>
                <a:gd name="T6" fmla="*/ 0 w 322"/>
                <a:gd name="T7" fmla="*/ 0 h 378"/>
                <a:gd name="T8" fmla="*/ 0 w 322"/>
                <a:gd name="T9" fmla="*/ 0 h 378"/>
                <a:gd name="T10" fmla="*/ 0 w 322"/>
                <a:gd name="T11" fmla="*/ 0 h 378"/>
                <a:gd name="T12" fmla="*/ 0 w 322"/>
                <a:gd name="T13" fmla="*/ 0 h 378"/>
                <a:gd name="T14" fmla="*/ 0 w 322"/>
                <a:gd name="T15" fmla="*/ 0 h 378"/>
                <a:gd name="T16" fmla="*/ 0 w 322"/>
                <a:gd name="T17" fmla="*/ 0 h 378"/>
                <a:gd name="T18" fmla="*/ 0 w 322"/>
                <a:gd name="T19" fmla="*/ 0 h 378"/>
                <a:gd name="T20" fmla="*/ 0 w 322"/>
                <a:gd name="T21" fmla="*/ 0 h 378"/>
                <a:gd name="T22" fmla="*/ 0 w 322"/>
                <a:gd name="T23" fmla="*/ 0 h 378"/>
                <a:gd name="T24" fmla="*/ 0 w 322"/>
                <a:gd name="T25" fmla="*/ 0 h 378"/>
                <a:gd name="T26" fmla="*/ 0 w 322"/>
                <a:gd name="T27" fmla="*/ 0 h 378"/>
                <a:gd name="T28" fmla="*/ 0 w 322"/>
                <a:gd name="T29" fmla="*/ 0 h 378"/>
                <a:gd name="T30" fmla="*/ 0 w 322"/>
                <a:gd name="T31" fmla="*/ 0 h 378"/>
                <a:gd name="T32" fmla="*/ 0 w 322"/>
                <a:gd name="T33" fmla="*/ 0 h 378"/>
                <a:gd name="T34" fmla="*/ 0 w 322"/>
                <a:gd name="T35" fmla="*/ 0 h 378"/>
                <a:gd name="T36" fmla="*/ 0 w 322"/>
                <a:gd name="T37" fmla="*/ 0 h 378"/>
                <a:gd name="T38" fmla="*/ 0 w 322"/>
                <a:gd name="T39" fmla="*/ 0 h 378"/>
                <a:gd name="T40" fmla="*/ 0 w 322"/>
                <a:gd name="T41" fmla="*/ 0 h 378"/>
                <a:gd name="T42" fmla="*/ 0 w 322"/>
                <a:gd name="T43" fmla="*/ 0 h 378"/>
                <a:gd name="T44" fmla="*/ 0 w 322"/>
                <a:gd name="T45" fmla="*/ 0 h 378"/>
                <a:gd name="T46" fmla="*/ 0 w 322"/>
                <a:gd name="T47" fmla="*/ 0 h 378"/>
                <a:gd name="T48" fmla="*/ 0 w 322"/>
                <a:gd name="T49" fmla="*/ 0 h 378"/>
                <a:gd name="T50" fmla="*/ 0 w 322"/>
                <a:gd name="T51" fmla="*/ 0 h 378"/>
                <a:gd name="T52" fmla="*/ 0 w 322"/>
                <a:gd name="T53" fmla="*/ 0 h 378"/>
                <a:gd name="T54" fmla="*/ 0 w 322"/>
                <a:gd name="T55" fmla="*/ 0 h 378"/>
                <a:gd name="T56" fmla="*/ 0 w 322"/>
                <a:gd name="T57" fmla="*/ 0 h 378"/>
                <a:gd name="T58" fmla="*/ 0 w 322"/>
                <a:gd name="T59" fmla="*/ 0 h 378"/>
                <a:gd name="T60" fmla="*/ 0 w 322"/>
                <a:gd name="T61" fmla="*/ 0 h 378"/>
                <a:gd name="T62" fmla="*/ 0 w 322"/>
                <a:gd name="T63" fmla="*/ 0 h 378"/>
                <a:gd name="T64" fmla="*/ 0 w 322"/>
                <a:gd name="T65" fmla="*/ 0 h 378"/>
                <a:gd name="T66" fmla="*/ 0 w 322"/>
                <a:gd name="T67" fmla="*/ 0 h 378"/>
                <a:gd name="T68" fmla="*/ 0 w 322"/>
                <a:gd name="T69" fmla="*/ 0 h 378"/>
                <a:gd name="T70" fmla="*/ 0 w 322"/>
                <a:gd name="T71" fmla="*/ 0 h 378"/>
                <a:gd name="T72" fmla="*/ 0 w 322"/>
                <a:gd name="T73" fmla="*/ 0 h 378"/>
                <a:gd name="T74" fmla="*/ 0 w 322"/>
                <a:gd name="T75" fmla="*/ 0 h 378"/>
                <a:gd name="T76" fmla="*/ 0 w 322"/>
                <a:gd name="T77" fmla="*/ 0 h 378"/>
                <a:gd name="T78" fmla="*/ 0 w 322"/>
                <a:gd name="T79" fmla="*/ 0 h 378"/>
                <a:gd name="T80" fmla="*/ 0 w 322"/>
                <a:gd name="T81" fmla="*/ 0 h 378"/>
                <a:gd name="T82" fmla="*/ 0 w 322"/>
                <a:gd name="T83" fmla="*/ 0 h 378"/>
                <a:gd name="T84" fmla="*/ 0 w 322"/>
                <a:gd name="T85" fmla="*/ 0 h 378"/>
                <a:gd name="T86" fmla="*/ 0 w 322"/>
                <a:gd name="T87" fmla="*/ 0 h 37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2"/>
                <a:gd name="T133" fmla="*/ 0 h 378"/>
                <a:gd name="T134" fmla="*/ 322 w 322"/>
                <a:gd name="T135" fmla="*/ 378 h 37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63" name="Freeform 245"/>
            <p:cNvSpPr>
              <a:spLocks/>
            </p:cNvSpPr>
            <p:nvPr/>
          </p:nvSpPr>
          <p:spPr bwMode="auto">
            <a:xfrm>
              <a:off x="2660" y="2692"/>
              <a:ext cx="47" cy="42"/>
            </a:xfrm>
            <a:custGeom>
              <a:avLst/>
              <a:gdLst>
                <a:gd name="T0" fmla="*/ 0 w 283"/>
                <a:gd name="T1" fmla="*/ 0 h 252"/>
                <a:gd name="T2" fmla="*/ 0 w 283"/>
                <a:gd name="T3" fmla="*/ 0 h 252"/>
                <a:gd name="T4" fmla="*/ 0 w 283"/>
                <a:gd name="T5" fmla="*/ 0 h 252"/>
                <a:gd name="T6" fmla="*/ 0 w 283"/>
                <a:gd name="T7" fmla="*/ 0 h 252"/>
                <a:gd name="T8" fmla="*/ 0 w 283"/>
                <a:gd name="T9" fmla="*/ 0 h 252"/>
                <a:gd name="T10" fmla="*/ 0 w 283"/>
                <a:gd name="T11" fmla="*/ 0 h 252"/>
                <a:gd name="T12" fmla="*/ 0 w 283"/>
                <a:gd name="T13" fmla="*/ 0 h 252"/>
                <a:gd name="T14" fmla="*/ 0 w 283"/>
                <a:gd name="T15" fmla="*/ 0 h 252"/>
                <a:gd name="T16" fmla="*/ 0 w 283"/>
                <a:gd name="T17" fmla="*/ 0 h 252"/>
                <a:gd name="T18" fmla="*/ 0 w 283"/>
                <a:gd name="T19" fmla="*/ 0 h 252"/>
                <a:gd name="T20" fmla="*/ 0 w 283"/>
                <a:gd name="T21" fmla="*/ 0 h 252"/>
                <a:gd name="T22" fmla="*/ 0 w 283"/>
                <a:gd name="T23" fmla="*/ 0 h 252"/>
                <a:gd name="T24" fmla="*/ 0 w 283"/>
                <a:gd name="T25" fmla="*/ 0 h 252"/>
                <a:gd name="T26" fmla="*/ 0 w 283"/>
                <a:gd name="T27" fmla="*/ 0 h 252"/>
                <a:gd name="T28" fmla="*/ 0 w 283"/>
                <a:gd name="T29" fmla="*/ 0 h 252"/>
                <a:gd name="T30" fmla="*/ 0 w 283"/>
                <a:gd name="T31" fmla="*/ 0 h 252"/>
                <a:gd name="T32" fmla="*/ 0 w 283"/>
                <a:gd name="T33" fmla="*/ 0 h 252"/>
                <a:gd name="T34" fmla="*/ 0 w 283"/>
                <a:gd name="T35" fmla="*/ 0 h 252"/>
                <a:gd name="T36" fmla="*/ 0 w 283"/>
                <a:gd name="T37" fmla="*/ 0 h 252"/>
                <a:gd name="T38" fmla="*/ 0 w 283"/>
                <a:gd name="T39" fmla="*/ 0 h 252"/>
                <a:gd name="T40" fmla="*/ 0 w 283"/>
                <a:gd name="T41" fmla="*/ 0 h 252"/>
                <a:gd name="T42" fmla="*/ 0 w 283"/>
                <a:gd name="T43" fmla="*/ 0 h 252"/>
                <a:gd name="T44" fmla="*/ 0 w 283"/>
                <a:gd name="T45" fmla="*/ 0 h 252"/>
                <a:gd name="T46" fmla="*/ 0 w 283"/>
                <a:gd name="T47" fmla="*/ 0 h 252"/>
                <a:gd name="T48" fmla="*/ 0 w 283"/>
                <a:gd name="T49" fmla="*/ 0 h 252"/>
                <a:gd name="T50" fmla="*/ 0 w 283"/>
                <a:gd name="T51" fmla="*/ 0 h 252"/>
                <a:gd name="T52" fmla="*/ 0 w 283"/>
                <a:gd name="T53" fmla="*/ 0 h 252"/>
                <a:gd name="T54" fmla="*/ 0 w 283"/>
                <a:gd name="T55" fmla="*/ 0 h 252"/>
                <a:gd name="T56" fmla="*/ 0 w 283"/>
                <a:gd name="T57" fmla="*/ 0 h 252"/>
                <a:gd name="T58" fmla="*/ 0 w 283"/>
                <a:gd name="T59" fmla="*/ 0 h 252"/>
                <a:gd name="T60" fmla="*/ 0 w 283"/>
                <a:gd name="T61" fmla="*/ 0 h 252"/>
                <a:gd name="T62" fmla="*/ 0 w 283"/>
                <a:gd name="T63" fmla="*/ 0 h 252"/>
                <a:gd name="T64" fmla="*/ 0 w 283"/>
                <a:gd name="T65" fmla="*/ 0 h 252"/>
                <a:gd name="T66" fmla="*/ 0 w 283"/>
                <a:gd name="T67" fmla="*/ 0 h 252"/>
                <a:gd name="T68" fmla="*/ 0 w 283"/>
                <a:gd name="T69" fmla="*/ 0 h 252"/>
                <a:gd name="T70" fmla="*/ 0 w 283"/>
                <a:gd name="T71" fmla="*/ 0 h 252"/>
                <a:gd name="T72" fmla="*/ 0 w 283"/>
                <a:gd name="T73" fmla="*/ 0 h 252"/>
                <a:gd name="T74" fmla="*/ 0 w 283"/>
                <a:gd name="T75" fmla="*/ 0 h 252"/>
                <a:gd name="T76" fmla="*/ 0 w 283"/>
                <a:gd name="T77" fmla="*/ 0 h 252"/>
                <a:gd name="T78" fmla="*/ 0 w 283"/>
                <a:gd name="T79" fmla="*/ 0 h 252"/>
                <a:gd name="T80" fmla="*/ 0 w 283"/>
                <a:gd name="T81" fmla="*/ 0 h 252"/>
                <a:gd name="T82" fmla="*/ 0 w 283"/>
                <a:gd name="T83" fmla="*/ 0 h 252"/>
                <a:gd name="T84" fmla="*/ 0 w 283"/>
                <a:gd name="T85" fmla="*/ 0 h 252"/>
                <a:gd name="T86" fmla="*/ 0 w 283"/>
                <a:gd name="T87" fmla="*/ 0 h 252"/>
                <a:gd name="T88" fmla="*/ 0 w 283"/>
                <a:gd name="T89" fmla="*/ 0 h 252"/>
                <a:gd name="T90" fmla="*/ 0 w 283"/>
                <a:gd name="T91" fmla="*/ 0 h 252"/>
                <a:gd name="T92" fmla="*/ 0 w 283"/>
                <a:gd name="T93" fmla="*/ 0 h 252"/>
                <a:gd name="T94" fmla="*/ 0 w 283"/>
                <a:gd name="T95" fmla="*/ 0 h 252"/>
                <a:gd name="T96" fmla="*/ 0 w 283"/>
                <a:gd name="T97" fmla="*/ 0 h 252"/>
                <a:gd name="T98" fmla="*/ 0 w 283"/>
                <a:gd name="T99" fmla="*/ 0 h 252"/>
                <a:gd name="T100" fmla="*/ 0 w 283"/>
                <a:gd name="T101" fmla="*/ 0 h 252"/>
                <a:gd name="T102" fmla="*/ 0 w 283"/>
                <a:gd name="T103" fmla="*/ 0 h 252"/>
                <a:gd name="T104" fmla="*/ 0 w 283"/>
                <a:gd name="T105" fmla="*/ 0 h 252"/>
                <a:gd name="T106" fmla="*/ 0 w 283"/>
                <a:gd name="T107" fmla="*/ 0 h 252"/>
                <a:gd name="T108" fmla="*/ 0 w 283"/>
                <a:gd name="T109" fmla="*/ 0 h 252"/>
                <a:gd name="T110" fmla="*/ 0 w 283"/>
                <a:gd name="T111" fmla="*/ 0 h 252"/>
                <a:gd name="T112" fmla="*/ 0 w 283"/>
                <a:gd name="T113" fmla="*/ 0 h 252"/>
                <a:gd name="T114" fmla="*/ 0 w 283"/>
                <a:gd name="T115" fmla="*/ 0 h 252"/>
                <a:gd name="T116" fmla="*/ 0 w 283"/>
                <a:gd name="T117" fmla="*/ 0 h 252"/>
                <a:gd name="T118" fmla="*/ 0 w 283"/>
                <a:gd name="T119" fmla="*/ 0 h 252"/>
                <a:gd name="T120" fmla="*/ 0 w 283"/>
                <a:gd name="T121" fmla="*/ 0 h 25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3"/>
                <a:gd name="T184" fmla="*/ 0 h 252"/>
                <a:gd name="T185" fmla="*/ 283 w 283"/>
                <a:gd name="T186" fmla="*/ 252 h 252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64" name="Freeform 246"/>
            <p:cNvSpPr>
              <a:spLocks/>
            </p:cNvSpPr>
            <p:nvPr/>
          </p:nvSpPr>
          <p:spPr bwMode="auto">
            <a:xfrm>
              <a:off x="2564" y="2712"/>
              <a:ext cx="19" cy="39"/>
            </a:xfrm>
            <a:custGeom>
              <a:avLst/>
              <a:gdLst>
                <a:gd name="T0" fmla="*/ 0 w 114"/>
                <a:gd name="T1" fmla="*/ 0 h 238"/>
                <a:gd name="T2" fmla="*/ 0 w 114"/>
                <a:gd name="T3" fmla="*/ 0 h 238"/>
                <a:gd name="T4" fmla="*/ 0 w 114"/>
                <a:gd name="T5" fmla="*/ 0 h 238"/>
                <a:gd name="T6" fmla="*/ 0 w 114"/>
                <a:gd name="T7" fmla="*/ 0 h 238"/>
                <a:gd name="T8" fmla="*/ 0 w 114"/>
                <a:gd name="T9" fmla="*/ 0 h 238"/>
                <a:gd name="T10" fmla="*/ 0 w 114"/>
                <a:gd name="T11" fmla="*/ 0 h 238"/>
                <a:gd name="T12" fmla="*/ 0 w 114"/>
                <a:gd name="T13" fmla="*/ 0 h 238"/>
                <a:gd name="T14" fmla="*/ 0 w 114"/>
                <a:gd name="T15" fmla="*/ 0 h 238"/>
                <a:gd name="T16" fmla="*/ 0 w 114"/>
                <a:gd name="T17" fmla="*/ 0 h 238"/>
                <a:gd name="T18" fmla="*/ 0 w 114"/>
                <a:gd name="T19" fmla="*/ 0 h 238"/>
                <a:gd name="T20" fmla="*/ 0 w 114"/>
                <a:gd name="T21" fmla="*/ 0 h 238"/>
                <a:gd name="T22" fmla="*/ 0 w 114"/>
                <a:gd name="T23" fmla="*/ 0 h 238"/>
                <a:gd name="T24" fmla="*/ 0 w 114"/>
                <a:gd name="T25" fmla="*/ 0 h 238"/>
                <a:gd name="T26" fmla="*/ 0 w 114"/>
                <a:gd name="T27" fmla="*/ 0 h 238"/>
                <a:gd name="T28" fmla="*/ 0 w 114"/>
                <a:gd name="T29" fmla="*/ 0 h 238"/>
                <a:gd name="T30" fmla="*/ 0 w 114"/>
                <a:gd name="T31" fmla="*/ 0 h 238"/>
                <a:gd name="T32" fmla="*/ 0 w 114"/>
                <a:gd name="T33" fmla="*/ 0 h 238"/>
                <a:gd name="T34" fmla="*/ 0 w 114"/>
                <a:gd name="T35" fmla="*/ 0 h 238"/>
                <a:gd name="T36" fmla="*/ 0 w 114"/>
                <a:gd name="T37" fmla="*/ 0 h 238"/>
                <a:gd name="T38" fmla="*/ 0 w 114"/>
                <a:gd name="T39" fmla="*/ 0 h 238"/>
                <a:gd name="T40" fmla="*/ 0 w 114"/>
                <a:gd name="T41" fmla="*/ 0 h 238"/>
                <a:gd name="T42" fmla="*/ 0 w 114"/>
                <a:gd name="T43" fmla="*/ 0 h 238"/>
                <a:gd name="T44" fmla="*/ 0 w 114"/>
                <a:gd name="T45" fmla="*/ 0 h 238"/>
                <a:gd name="T46" fmla="*/ 0 w 114"/>
                <a:gd name="T47" fmla="*/ 0 h 238"/>
                <a:gd name="T48" fmla="*/ 0 w 114"/>
                <a:gd name="T49" fmla="*/ 0 h 238"/>
                <a:gd name="T50" fmla="*/ 0 w 114"/>
                <a:gd name="T51" fmla="*/ 0 h 238"/>
                <a:gd name="T52" fmla="*/ 0 w 114"/>
                <a:gd name="T53" fmla="*/ 0 h 238"/>
                <a:gd name="T54" fmla="*/ 0 w 114"/>
                <a:gd name="T55" fmla="*/ 0 h 238"/>
                <a:gd name="T56" fmla="*/ 0 w 114"/>
                <a:gd name="T57" fmla="*/ 0 h 238"/>
                <a:gd name="T58" fmla="*/ 0 w 114"/>
                <a:gd name="T59" fmla="*/ 0 h 238"/>
                <a:gd name="T60" fmla="*/ 0 w 114"/>
                <a:gd name="T61" fmla="*/ 0 h 238"/>
                <a:gd name="T62" fmla="*/ 0 w 114"/>
                <a:gd name="T63" fmla="*/ 0 h 238"/>
                <a:gd name="T64" fmla="*/ 0 w 114"/>
                <a:gd name="T65" fmla="*/ 0 h 238"/>
                <a:gd name="T66" fmla="*/ 0 w 114"/>
                <a:gd name="T67" fmla="*/ 0 h 238"/>
                <a:gd name="T68" fmla="*/ 0 w 114"/>
                <a:gd name="T69" fmla="*/ 0 h 238"/>
                <a:gd name="T70" fmla="*/ 0 w 114"/>
                <a:gd name="T71" fmla="*/ 0 h 238"/>
                <a:gd name="T72" fmla="*/ 0 w 114"/>
                <a:gd name="T73" fmla="*/ 0 h 238"/>
                <a:gd name="T74" fmla="*/ 0 w 114"/>
                <a:gd name="T75" fmla="*/ 0 h 238"/>
                <a:gd name="T76" fmla="*/ 0 w 114"/>
                <a:gd name="T77" fmla="*/ 0 h 238"/>
                <a:gd name="T78" fmla="*/ 0 w 114"/>
                <a:gd name="T79" fmla="*/ 0 h 238"/>
                <a:gd name="T80" fmla="*/ 0 w 114"/>
                <a:gd name="T81" fmla="*/ 0 h 23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238"/>
                <a:gd name="T125" fmla="*/ 114 w 114"/>
                <a:gd name="T126" fmla="*/ 238 h 23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65" name="Freeform 247"/>
            <p:cNvSpPr>
              <a:spLocks/>
            </p:cNvSpPr>
            <p:nvPr/>
          </p:nvSpPr>
          <p:spPr bwMode="auto">
            <a:xfrm>
              <a:off x="2698" y="2689"/>
              <a:ext cx="41" cy="52"/>
            </a:xfrm>
            <a:custGeom>
              <a:avLst/>
              <a:gdLst>
                <a:gd name="T0" fmla="*/ 0 w 246"/>
                <a:gd name="T1" fmla="*/ 0 h 310"/>
                <a:gd name="T2" fmla="*/ 0 w 246"/>
                <a:gd name="T3" fmla="*/ 0 h 310"/>
                <a:gd name="T4" fmla="*/ 0 w 246"/>
                <a:gd name="T5" fmla="*/ 0 h 310"/>
                <a:gd name="T6" fmla="*/ 0 w 246"/>
                <a:gd name="T7" fmla="*/ 0 h 310"/>
                <a:gd name="T8" fmla="*/ 0 w 246"/>
                <a:gd name="T9" fmla="*/ 0 h 310"/>
                <a:gd name="T10" fmla="*/ 0 w 246"/>
                <a:gd name="T11" fmla="*/ 0 h 310"/>
                <a:gd name="T12" fmla="*/ 0 w 246"/>
                <a:gd name="T13" fmla="*/ 0 h 310"/>
                <a:gd name="T14" fmla="*/ 0 w 246"/>
                <a:gd name="T15" fmla="*/ 0 h 310"/>
                <a:gd name="T16" fmla="*/ 0 w 246"/>
                <a:gd name="T17" fmla="*/ 0 h 310"/>
                <a:gd name="T18" fmla="*/ 0 w 246"/>
                <a:gd name="T19" fmla="*/ 0 h 310"/>
                <a:gd name="T20" fmla="*/ 0 w 246"/>
                <a:gd name="T21" fmla="*/ 0 h 310"/>
                <a:gd name="T22" fmla="*/ 0 w 246"/>
                <a:gd name="T23" fmla="*/ 0 h 310"/>
                <a:gd name="T24" fmla="*/ 0 w 246"/>
                <a:gd name="T25" fmla="*/ 0 h 310"/>
                <a:gd name="T26" fmla="*/ 0 w 246"/>
                <a:gd name="T27" fmla="*/ 0 h 310"/>
                <a:gd name="T28" fmla="*/ 0 w 246"/>
                <a:gd name="T29" fmla="*/ 0 h 310"/>
                <a:gd name="T30" fmla="*/ 0 w 246"/>
                <a:gd name="T31" fmla="*/ 0 h 310"/>
                <a:gd name="T32" fmla="*/ 0 w 246"/>
                <a:gd name="T33" fmla="*/ 0 h 310"/>
                <a:gd name="T34" fmla="*/ 0 w 246"/>
                <a:gd name="T35" fmla="*/ 0 h 310"/>
                <a:gd name="T36" fmla="*/ 0 w 246"/>
                <a:gd name="T37" fmla="*/ 0 h 310"/>
                <a:gd name="T38" fmla="*/ 0 w 246"/>
                <a:gd name="T39" fmla="*/ 0 h 310"/>
                <a:gd name="T40" fmla="*/ 0 w 246"/>
                <a:gd name="T41" fmla="*/ 0 h 310"/>
                <a:gd name="T42" fmla="*/ 0 w 246"/>
                <a:gd name="T43" fmla="*/ 0 h 310"/>
                <a:gd name="T44" fmla="*/ 0 w 246"/>
                <a:gd name="T45" fmla="*/ 0 h 310"/>
                <a:gd name="T46" fmla="*/ 0 w 246"/>
                <a:gd name="T47" fmla="*/ 0 h 310"/>
                <a:gd name="T48" fmla="*/ 0 w 246"/>
                <a:gd name="T49" fmla="*/ 0 h 310"/>
                <a:gd name="T50" fmla="*/ 0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0 w 246"/>
                <a:gd name="T69" fmla="*/ 0 h 310"/>
                <a:gd name="T70" fmla="*/ 0 w 246"/>
                <a:gd name="T71" fmla="*/ 0 h 310"/>
                <a:gd name="T72" fmla="*/ 0 w 246"/>
                <a:gd name="T73" fmla="*/ 0 h 310"/>
                <a:gd name="T74" fmla="*/ 0 w 246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66" name="Freeform 248"/>
            <p:cNvSpPr>
              <a:spLocks/>
            </p:cNvSpPr>
            <p:nvPr/>
          </p:nvSpPr>
          <p:spPr bwMode="auto">
            <a:xfrm>
              <a:off x="2653" y="2750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0 h 187"/>
                <a:gd name="T28" fmla="*/ 0 w 83"/>
                <a:gd name="T29" fmla="*/ 0 h 187"/>
                <a:gd name="T30" fmla="*/ 0 w 83"/>
                <a:gd name="T31" fmla="*/ 0 h 187"/>
                <a:gd name="T32" fmla="*/ 0 w 83"/>
                <a:gd name="T33" fmla="*/ 0 h 187"/>
                <a:gd name="T34" fmla="*/ 0 w 83"/>
                <a:gd name="T35" fmla="*/ 0 h 187"/>
                <a:gd name="T36" fmla="*/ 0 w 83"/>
                <a:gd name="T37" fmla="*/ 0 h 187"/>
                <a:gd name="T38" fmla="*/ 0 w 83"/>
                <a:gd name="T39" fmla="*/ 0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67" name="Freeform 249"/>
            <p:cNvSpPr>
              <a:spLocks/>
            </p:cNvSpPr>
            <p:nvPr/>
          </p:nvSpPr>
          <p:spPr bwMode="auto">
            <a:xfrm>
              <a:off x="2647" y="2733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0 h 94"/>
                <a:gd name="T30" fmla="*/ 0 w 44"/>
                <a:gd name="T31" fmla="*/ 0 h 94"/>
                <a:gd name="T32" fmla="*/ 0 w 44"/>
                <a:gd name="T33" fmla="*/ 0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68" name="Freeform 250"/>
            <p:cNvSpPr>
              <a:spLocks/>
            </p:cNvSpPr>
            <p:nvPr/>
          </p:nvSpPr>
          <p:spPr bwMode="auto">
            <a:xfrm>
              <a:off x="2641" y="2722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69" name="Freeform 251"/>
            <p:cNvSpPr>
              <a:spLocks/>
            </p:cNvSpPr>
            <p:nvPr/>
          </p:nvSpPr>
          <p:spPr bwMode="auto">
            <a:xfrm>
              <a:off x="2636" y="2714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70" name="Freeform 252"/>
            <p:cNvSpPr>
              <a:spLocks/>
            </p:cNvSpPr>
            <p:nvPr/>
          </p:nvSpPr>
          <p:spPr bwMode="auto">
            <a:xfrm>
              <a:off x="2596" y="2704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0 h 236"/>
                <a:gd name="T18" fmla="*/ 0 w 198"/>
                <a:gd name="T19" fmla="*/ 0 h 236"/>
                <a:gd name="T20" fmla="*/ 0 w 198"/>
                <a:gd name="T21" fmla="*/ 0 h 236"/>
                <a:gd name="T22" fmla="*/ 0 w 198"/>
                <a:gd name="T23" fmla="*/ 0 h 236"/>
                <a:gd name="T24" fmla="*/ 0 w 198"/>
                <a:gd name="T25" fmla="*/ 0 h 236"/>
                <a:gd name="T26" fmla="*/ 0 w 198"/>
                <a:gd name="T27" fmla="*/ 0 h 236"/>
                <a:gd name="T28" fmla="*/ 0 w 198"/>
                <a:gd name="T29" fmla="*/ 0 h 236"/>
                <a:gd name="T30" fmla="*/ 0 w 198"/>
                <a:gd name="T31" fmla="*/ 0 h 236"/>
                <a:gd name="T32" fmla="*/ 0 w 198"/>
                <a:gd name="T33" fmla="*/ 0 h 236"/>
                <a:gd name="T34" fmla="*/ 0 w 198"/>
                <a:gd name="T35" fmla="*/ 0 h 236"/>
                <a:gd name="T36" fmla="*/ 0 w 198"/>
                <a:gd name="T37" fmla="*/ 0 h 236"/>
                <a:gd name="T38" fmla="*/ 0 w 198"/>
                <a:gd name="T39" fmla="*/ 0 h 236"/>
                <a:gd name="T40" fmla="*/ 0 w 198"/>
                <a:gd name="T41" fmla="*/ 0 h 236"/>
                <a:gd name="T42" fmla="*/ 0 w 198"/>
                <a:gd name="T43" fmla="*/ 0 h 236"/>
                <a:gd name="T44" fmla="*/ 0 w 198"/>
                <a:gd name="T45" fmla="*/ 0 h 236"/>
                <a:gd name="T46" fmla="*/ 0 w 198"/>
                <a:gd name="T47" fmla="*/ 0 h 236"/>
                <a:gd name="T48" fmla="*/ 0 w 198"/>
                <a:gd name="T49" fmla="*/ 0 h 236"/>
                <a:gd name="T50" fmla="*/ 0 w 198"/>
                <a:gd name="T51" fmla="*/ 0 h 236"/>
                <a:gd name="T52" fmla="*/ 0 w 198"/>
                <a:gd name="T53" fmla="*/ 0 h 236"/>
                <a:gd name="T54" fmla="*/ 0 w 198"/>
                <a:gd name="T55" fmla="*/ 0 h 236"/>
                <a:gd name="T56" fmla="*/ 0 w 198"/>
                <a:gd name="T57" fmla="*/ 0 h 236"/>
                <a:gd name="T58" fmla="*/ 0 w 198"/>
                <a:gd name="T59" fmla="*/ 0 h 236"/>
                <a:gd name="T60" fmla="*/ 0 w 198"/>
                <a:gd name="T61" fmla="*/ 0 h 236"/>
                <a:gd name="T62" fmla="*/ 0 w 198"/>
                <a:gd name="T63" fmla="*/ 0 h 236"/>
                <a:gd name="T64" fmla="*/ 0 w 198"/>
                <a:gd name="T65" fmla="*/ 0 h 236"/>
                <a:gd name="T66" fmla="*/ 0 w 198"/>
                <a:gd name="T67" fmla="*/ 0 h 236"/>
                <a:gd name="T68" fmla="*/ 0 w 198"/>
                <a:gd name="T69" fmla="*/ 0 h 236"/>
                <a:gd name="T70" fmla="*/ 0 w 198"/>
                <a:gd name="T71" fmla="*/ 0 h 236"/>
                <a:gd name="T72" fmla="*/ 0 w 198"/>
                <a:gd name="T73" fmla="*/ 0 h 236"/>
                <a:gd name="T74" fmla="*/ 0 w 198"/>
                <a:gd name="T75" fmla="*/ 0 h 236"/>
                <a:gd name="T76" fmla="*/ 0 w 198"/>
                <a:gd name="T77" fmla="*/ 0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0 w 198"/>
                <a:gd name="T91" fmla="*/ 0 h 236"/>
                <a:gd name="T92" fmla="*/ 0 w 198"/>
                <a:gd name="T93" fmla="*/ 0 h 236"/>
                <a:gd name="T94" fmla="*/ 0 w 198"/>
                <a:gd name="T95" fmla="*/ 0 h 236"/>
                <a:gd name="T96" fmla="*/ 0 w 198"/>
                <a:gd name="T97" fmla="*/ 0 h 236"/>
                <a:gd name="T98" fmla="*/ 0 w 198"/>
                <a:gd name="T99" fmla="*/ 0 h 236"/>
                <a:gd name="T100" fmla="*/ 0 w 198"/>
                <a:gd name="T101" fmla="*/ 0 h 236"/>
                <a:gd name="T102" fmla="*/ 0 w 198"/>
                <a:gd name="T103" fmla="*/ 0 h 236"/>
                <a:gd name="T104" fmla="*/ 0 w 198"/>
                <a:gd name="T105" fmla="*/ 0 h 236"/>
                <a:gd name="T106" fmla="*/ 0 w 198"/>
                <a:gd name="T107" fmla="*/ 0 h 236"/>
                <a:gd name="T108" fmla="*/ 0 w 198"/>
                <a:gd name="T109" fmla="*/ 0 h 236"/>
                <a:gd name="T110" fmla="*/ 0 w 198"/>
                <a:gd name="T111" fmla="*/ 0 h 236"/>
                <a:gd name="T112" fmla="*/ 0 w 198"/>
                <a:gd name="T113" fmla="*/ 0 h 236"/>
                <a:gd name="T114" fmla="*/ 0 w 198"/>
                <a:gd name="T115" fmla="*/ 0 h 236"/>
                <a:gd name="T116" fmla="*/ 0 w 198"/>
                <a:gd name="T117" fmla="*/ 0 h 236"/>
                <a:gd name="T118" fmla="*/ 0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71" name="Freeform 253"/>
            <p:cNvSpPr>
              <a:spLocks/>
            </p:cNvSpPr>
            <p:nvPr/>
          </p:nvSpPr>
          <p:spPr bwMode="auto">
            <a:xfrm>
              <a:off x="2652" y="2704"/>
              <a:ext cx="22" cy="30"/>
            </a:xfrm>
            <a:custGeom>
              <a:avLst/>
              <a:gdLst>
                <a:gd name="T0" fmla="*/ 0 w 128"/>
                <a:gd name="T1" fmla="*/ 0 h 183"/>
                <a:gd name="T2" fmla="*/ 0 w 128"/>
                <a:gd name="T3" fmla="*/ 0 h 183"/>
                <a:gd name="T4" fmla="*/ 0 w 128"/>
                <a:gd name="T5" fmla="*/ 0 h 183"/>
                <a:gd name="T6" fmla="*/ 0 w 128"/>
                <a:gd name="T7" fmla="*/ 0 h 183"/>
                <a:gd name="T8" fmla="*/ 0 w 128"/>
                <a:gd name="T9" fmla="*/ 0 h 183"/>
                <a:gd name="T10" fmla="*/ 0 w 128"/>
                <a:gd name="T11" fmla="*/ 0 h 183"/>
                <a:gd name="T12" fmla="*/ 0 w 128"/>
                <a:gd name="T13" fmla="*/ 0 h 183"/>
                <a:gd name="T14" fmla="*/ 0 w 128"/>
                <a:gd name="T15" fmla="*/ 0 h 183"/>
                <a:gd name="T16" fmla="*/ 0 w 128"/>
                <a:gd name="T17" fmla="*/ 0 h 183"/>
                <a:gd name="T18" fmla="*/ 0 w 128"/>
                <a:gd name="T19" fmla="*/ 0 h 183"/>
                <a:gd name="T20" fmla="*/ 0 w 128"/>
                <a:gd name="T21" fmla="*/ 0 h 183"/>
                <a:gd name="T22" fmla="*/ 0 w 128"/>
                <a:gd name="T23" fmla="*/ 0 h 183"/>
                <a:gd name="T24" fmla="*/ 0 w 128"/>
                <a:gd name="T25" fmla="*/ 0 h 183"/>
                <a:gd name="T26" fmla="*/ 0 w 128"/>
                <a:gd name="T27" fmla="*/ 0 h 183"/>
                <a:gd name="T28" fmla="*/ 0 w 128"/>
                <a:gd name="T29" fmla="*/ 0 h 183"/>
                <a:gd name="T30" fmla="*/ 0 w 128"/>
                <a:gd name="T31" fmla="*/ 0 h 183"/>
                <a:gd name="T32" fmla="*/ 0 w 128"/>
                <a:gd name="T33" fmla="*/ 0 h 183"/>
                <a:gd name="T34" fmla="*/ 0 w 128"/>
                <a:gd name="T35" fmla="*/ 0 h 183"/>
                <a:gd name="T36" fmla="*/ 0 w 128"/>
                <a:gd name="T37" fmla="*/ 0 h 183"/>
                <a:gd name="T38" fmla="*/ 0 w 128"/>
                <a:gd name="T39" fmla="*/ 0 h 183"/>
                <a:gd name="T40" fmla="*/ 0 w 128"/>
                <a:gd name="T41" fmla="*/ 0 h 183"/>
                <a:gd name="T42" fmla="*/ 0 w 128"/>
                <a:gd name="T43" fmla="*/ 0 h 183"/>
                <a:gd name="T44" fmla="*/ 0 w 128"/>
                <a:gd name="T45" fmla="*/ 0 h 183"/>
                <a:gd name="T46" fmla="*/ 0 w 128"/>
                <a:gd name="T47" fmla="*/ 0 h 183"/>
                <a:gd name="T48" fmla="*/ 0 w 128"/>
                <a:gd name="T49" fmla="*/ 0 h 183"/>
                <a:gd name="T50" fmla="*/ 0 w 128"/>
                <a:gd name="T51" fmla="*/ 0 h 183"/>
                <a:gd name="T52" fmla="*/ 0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0 w 128"/>
                <a:gd name="T77" fmla="*/ 0 h 183"/>
                <a:gd name="T78" fmla="*/ 0 w 128"/>
                <a:gd name="T79" fmla="*/ 0 h 183"/>
                <a:gd name="T80" fmla="*/ 0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72" name="Freeform 254"/>
            <p:cNvSpPr>
              <a:spLocks/>
            </p:cNvSpPr>
            <p:nvPr/>
          </p:nvSpPr>
          <p:spPr bwMode="auto">
            <a:xfrm>
              <a:off x="2575" y="2697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0 h 379"/>
                <a:gd name="T6" fmla="*/ 0 w 323"/>
                <a:gd name="T7" fmla="*/ 0 h 379"/>
                <a:gd name="T8" fmla="*/ 0 w 323"/>
                <a:gd name="T9" fmla="*/ 0 h 379"/>
                <a:gd name="T10" fmla="*/ 0 w 323"/>
                <a:gd name="T11" fmla="*/ 0 h 379"/>
                <a:gd name="T12" fmla="*/ 0 w 323"/>
                <a:gd name="T13" fmla="*/ 0 h 379"/>
                <a:gd name="T14" fmla="*/ 0 w 323"/>
                <a:gd name="T15" fmla="*/ 0 h 379"/>
                <a:gd name="T16" fmla="*/ 0 w 323"/>
                <a:gd name="T17" fmla="*/ 0 h 379"/>
                <a:gd name="T18" fmla="*/ 0 w 323"/>
                <a:gd name="T19" fmla="*/ 0 h 379"/>
                <a:gd name="T20" fmla="*/ 0 w 323"/>
                <a:gd name="T21" fmla="*/ 0 h 379"/>
                <a:gd name="T22" fmla="*/ 0 w 323"/>
                <a:gd name="T23" fmla="*/ 0 h 379"/>
                <a:gd name="T24" fmla="*/ 0 w 323"/>
                <a:gd name="T25" fmla="*/ 0 h 379"/>
                <a:gd name="T26" fmla="*/ 0 w 323"/>
                <a:gd name="T27" fmla="*/ 0 h 379"/>
                <a:gd name="T28" fmla="*/ 0 w 323"/>
                <a:gd name="T29" fmla="*/ 0 h 379"/>
                <a:gd name="T30" fmla="*/ 0 w 323"/>
                <a:gd name="T31" fmla="*/ 0 h 379"/>
                <a:gd name="T32" fmla="*/ 0 w 323"/>
                <a:gd name="T33" fmla="*/ 0 h 379"/>
                <a:gd name="T34" fmla="*/ 0 w 323"/>
                <a:gd name="T35" fmla="*/ 0 h 379"/>
                <a:gd name="T36" fmla="*/ 0 w 323"/>
                <a:gd name="T37" fmla="*/ 0 h 379"/>
                <a:gd name="T38" fmla="*/ 0 w 323"/>
                <a:gd name="T39" fmla="*/ 0 h 379"/>
                <a:gd name="T40" fmla="*/ 0 w 323"/>
                <a:gd name="T41" fmla="*/ 0 h 379"/>
                <a:gd name="T42" fmla="*/ 0 w 323"/>
                <a:gd name="T43" fmla="*/ 0 h 379"/>
                <a:gd name="T44" fmla="*/ 0 w 323"/>
                <a:gd name="T45" fmla="*/ 0 h 379"/>
                <a:gd name="T46" fmla="*/ 0 w 323"/>
                <a:gd name="T47" fmla="*/ 0 h 379"/>
                <a:gd name="T48" fmla="*/ 0 w 323"/>
                <a:gd name="T49" fmla="*/ 0 h 379"/>
                <a:gd name="T50" fmla="*/ 0 w 323"/>
                <a:gd name="T51" fmla="*/ 0 h 379"/>
                <a:gd name="T52" fmla="*/ 0 w 323"/>
                <a:gd name="T53" fmla="*/ 0 h 379"/>
                <a:gd name="T54" fmla="*/ 0 w 323"/>
                <a:gd name="T55" fmla="*/ 0 h 379"/>
                <a:gd name="T56" fmla="*/ 0 w 323"/>
                <a:gd name="T57" fmla="*/ 0 h 379"/>
                <a:gd name="T58" fmla="*/ 0 w 323"/>
                <a:gd name="T59" fmla="*/ 0 h 379"/>
                <a:gd name="T60" fmla="*/ 0 w 323"/>
                <a:gd name="T61" fmla="*/ 0 h 379"/>
                <a:gd name="T62" fmla="*/ 0 w 323"/>
                <a:gd name="T63" fmla="*/ 0 h 379"/>
                <a:gd name="T64" fmla="*/ 0 w 323"/>
                <a:gd name="T65" fmla="*/ 0 h 379"/>
                <a:gd name="T66" fmla="*/ 0 w 323"/>
                <a:gd name="T67" fmla="*/ 0 h 379"/>
                <a:gd name="T68" fmla="*/ 0 w 323"/>
                <a:gd name="T69" fmla="*/ 0 h 379"/>
                <a:gd name="T70" fmla="*/ 0 w 323"/>
                <a:gd name="T71" fmla="*/ 0 h 379"/>
                <a:gd name="T72" fmla="*/ 0 w 323"/>
                <a:gd name="T73" fmla="*/ 0 h 379"/>
                <a:gd name="T74" fmla="*/ 0 w 323"/>
                <a:gd name="T75" fmla="*/ 0 h 379"/>
                <a:gd name="T76" fmla="*/ 0 w 323"/>
                <a:gd name="T77" fmla="*/ 0 h 379"/>
                <a:gd name="T78" fmla="*/ 0 w 323"/>
                <a:gd name="T79" fmla="*/ 0 h 379"/>
                <a:gd name="T80" fmla="*/ 0 w 323"/>
                <a:gd name="T81" fmla="*/ 0 h 379"/>
                <a:gd name="T82" fmla="*/ 0 w 323"/>
                <a:gd name="T83" fmla="*/ 0 h 379"/>
                <a:gd name="T84" fmla="*/ 0 w 323"/>
                <a:gd name="T85" fmla="*/ 0 h 379"/>
                <a:gd name="T86" fmla="*/ 0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73" name="Freeform 255"/>
            <p:cNvSpPr>
              <a:spLocks/>
            </p:cNvSpPr>
            <p:nvPr/>
          </p:nvSpPr>
          <p:spPr bwMode="auto">
            <a:xfrm>
              <a:off x="2650" y="2695"/>
              <a:ext cx="47" cy="42"/>
            </a:xfrm>
            <a:custGeom>
              <a:avLst/>
              <a:gdLst>
                <a:gd name="T0" fmla="*/ 0 w 282"/>
                <a:gd name="T1" fmla="*/ 0 h 253"/>
                <a:gd name="T2" fmla="*/ 0 w 282"/>
                <a:gd name="T3" fmla="*/ 0 h 253"/>
                <a:gd name="T4" fmla="*/ 0 w 282"/>
                <a:gd name="T5" fmla="*/ 0 h 253"/>
                <a:gd name="T6" fmla="*/ 0 w 282"/>
                <a:gd name="T7" fmla="*/ 0 h 253"/>
                <a:gd name="T8" fmla="*/ 0 w 282"/>
                <a:gd name="T9" fmla="*/ 0 h 253"/>
                <a:gd name="T10" fmla="*/ 0 w 282"/>
                <a:gd name="T11" fmla="*/ 0 h 253"/>
                <a:gd name="T12" fmla="*/ 0 w 282"/>
                <a:gd name="T13" fmla="*/ 0 h 253"/>
                <a:gd name="T14" fmla="*/ 0 w 282"/>
                <a:gd name="T15" fmla="*/ 0 h 253"/>
                <a:gd name="T16" fmla="*/ 0 w 282"/>
                <a:gd name="T17" fmla="*/ 0 h 253"/>
                <a:gd name="T18" fmla="*/ 0 w 282"/>
                <a:gd name="T19" fmla="*/ 0 h 253"/>
                <a:gd name="T20" fmla="*/ 0 w 282"/>
                <a:gd name="T21" fmla="*/ 0 h 253"/>
                <a:gd name="T22" fmla="*/ 0 w 282"/>
                <a:gd name="T23" fmla="*/ 0 h 253"/>
                <a:gd name="T24" fmla="*/ 0 w 282"/>
                <a:gd name="T25" fmla="*/ 0 h 253"/>
                <a:gd name="T26" fmla="*/ 0 w 282"/>
                <a:gd name="T27" fmla="*/ 0 h 253"/>
                <a:gd name="T28" fmla="*/ 0 w 282"/>
                <a:gd name="T29" fmla="*/ 0 h 253"/>
                <a:gd name="T30" fmla="*/ 0 w 282"/>
                <a:gd name="T31" fmla="*/ 0 h 253"/>
                <a:gd name="T32" fmla="*/ 0 w 282"/>
                <a:gd name="T33" fmla="*/ 0 h 253"/>
                <a:gd name="T34" fmla="*/ 0 w 282"/>
                <a:gd name="T35" fmla="*/ 0 h 253"/>
                <a:gd name="T36" fmla="*/ 0 w 282"/>
                <a:gd name="T37" fmla="*/ 0 h 253"/>
                <a:gd name="T38" fmla="*/ 0 w 282"/>
                <a:gd name="T39" fmla="*/ 0 h 253"/>
                <a:gd name="T40" fmla="*/ 0 w 282"/>
                <a:gd name="T41" fmla="*/ 0 h 253"/>
                <a:gd name="T42" fmla="*/ 0 w 282"/>
                <a:gd name="T43" fmla="*/ 0 h 253"/>
                <a:gd name="T44" fmla="*/ 0 w 282"/>
                <a:gd name="T45" fmla="*/ 0 h 253"/>
                <a:gd name="T46" fmla="*/ 0 w 282"/>
                <a:gd name="T47" fmla="*/ 0 h 253"/>
                <a:gd name="T48" fmla="*/ 0 w 282"/>
                <a:gd name="T49" fmla="*/ 0 h 253"/>
                <a:gd name="T50" fmla="*/ 0 w 282"/>
                <a:gd name="T51" fmla="*/ 0 h 253"/>
                <a:gd name="T52" fmla="*/ 0 w 282"/>
                <a:gd name="T53" fmla="*/ 0 h 253"/>
                <a:gd name="T54" fmla="*/ 0 w 282"/>
                <a:gd name="T55" fmla="*/ 0 h 253"/>
                <a:gd name="T56" fmla="*/ 0 w 282"/>
                <a:gd name="T57" fmla="*/ 0 h 253"/>
                <a:gd name="T58" fmla="*/ 0 w 282"/>
                <a:gd name="T59" fmla="*/ 0 h 253"/>
                <a:gd name="T60" fmla="*/ 0 w 282"/>
                <a:gd name="T61" fmla="*/ 0 h 253"/>
                <a:gd name="T62" fmla="*/ 0 w 282"/>
                <a:gd name="T63" fmla="*/ 0 h 253"/>
                <a:gd name="T64" fmla="*/ 0 w 282"/>
                <a:gd name="T65" fmla="*/ 0 h 253"/>
                <a:gd name="T66" fmla="*/ 0 w 282"/>
                <a:gd name="T67" fmla="*/ 0 h 253"/>
                <a:gd name="T68" fmla="*/ 0 w 282"/>
                <a:gd name="T69" fmla="*/ 0 h 253"/>
                <a:gd name="T70" fmla="*/ 0 w 282"/>
                <a:gd name="T71" fmla="*/ 0 h 253"/>
                <a:gd name="T72" fmla="*/ 0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0 w 282"/>
                <a:gd name="T103" fmla="*/ 0 h 253"/>
                <a:gd name="T104" fmla="*/ 0 w 282"/>
                <a:gd name="T105" fmla="*/ 0 h 253"/>
                <a:gd name="T106" fmla="*/ 0 w 282"/>
                <a:gd name="T107" fmla="*/ 0 h 253"/>
                <a:gd name="T108" fmla="*/ 0 w 282"/>
                <a:gd name="T109" fmla="*/ 0 h 253"/>
                <a:gd name="T110" fmla="*/ 0 w 282"/>
                <a:gd name="T111" fmla="*/ 0 h 253"/>
                <a:gd name="T112" fmla="*/ 0 w 282"/>
                <a:gd name="T113" fmla="*/ 0 h 253"/>
                <a:gd name="T114" fmla="*/ 0 w 282"/>
                <a:gd name="T115" fmla="*/ 0 h 253"/>
                <a:gd name="T116" fmla="*/ 0 w 282"/>
                <a:gd name="T117" fmla="*/ 0 h 253"/>
                <a:gd name="T118" fmla="*/ 0 w 282"/>
                <a:gd name="T119" fmla="*/ 0 h 253"/>
                <a:gd name="T120" fmla="*/ 0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74" name="Freeform 256"/>
            <p:cNvSpPr>
              <a:spLocks/>
            </p:cNvSpPr>
            <p:nvPr/>
          </p:nvSpPr>
          <p:spPr bwMode="auto">
            <a:xfrm>
              <a:off x="2556" y="2718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0 h 236"/>
                <a:gd name="T4" fmla="*/ 0 w 115"/>
                <a:gd name="T5" fmla="*/ 0 h 236"/>
                <a:gd name="T6" fmla="*/ 0 w 115"/>
                <a:gd name="T7" fmla="*/ 0 h 236"/>
                <a:gd name="T8" fmla="*/ 0 w 115"/>
                <a:gd name="T9" fmla="*/ 0 h 236"/>
                <a:gd name="T10" fmla="*/ 0 w 115"/>
                <a:gd name="T11" fmla="*/ 0 h 236"/>
                <a:gd name="T12" fmla="*/ 0 w 115"/>
                <a:gd name="T13" fmla="*/ 0 h 236"/>
                <a:gd name="T14" fmla="*/ 0 w 115"/>
                <a:gd name="T15" fmla="*/ 0 h 236"/>
                <a:gd name="T16" fmla="*/ 0 w 115"/>
                <a:gd name="T17" fmla="*/ 0 h 236"/>
                <a:gd name="T18" fmla="*/ 0 w 115"/>
                <a:gd name="T19" fmla="*/ 0 h 236"/>
                <a:gd name="T20" fmla="*/ 0 w 115"/>
                <a:gd name="T21" fmla="*/ 0 h 236"/>
                <a:gd name="T22" fmla="*/ 0 w 115"/>
                <a:gd name="T23" fmla="*/ 0 h 236"/>
                <a:gd name="T24" fmla="*/ 0 w 115"/>
                <a:gd name="T25" fmla="*/ 0 h 236"/>
                <a:gd name="T26" fmla="*/ 0 w 115"/>
                <a:gd name="T27" fmla="*/ 0 h 236"/>
                <a:gd name="T28" fmla="*/ 0 w 115"/>
                <a:gd name="T29" fmla="*/ 0 h 236"/>
                <a:gd name="T30" fmla="*/ 0 w 115"/>
                <a:gd name="T31" fmla="*/ 0 h 236"/>
                <a:gd name="T32" fmla="*/ 0 w 115"/>
                <a:gd name="T33" fmla="*/ 0 h 236"/>
                <a:gd name="T34" fmla="*/ 0 w 115"/>
                <a:gd name="T35" fmla="*/ 0 h 236"/>
                <a:gd name="T36" fmla="*/ 0 w 115"/>
                <a:gd name="T37" fmla="*/ 0 h 236"/>
                <a:gd name="T38" fmla="*/ 0 w 115"/>
                <a:gd name="T39" fmla="*/ 0 h 236"/>
                <a:gd name="T40" fmla="*/ 0 w 115"/>
                <a:gd name="T41" fmla="*/ 0 h 236"/>
                <a:gd name="T42" fmla="*/ 0 w 115"/>
                <a:gd name="T43" fmla="*/ 0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75" name="Freeform 257"/>
            <p:cNvSpPr>
              <a:spLocks/>
            </p:cNvSpPr>
            <p:nvPr/>
          </p:nvSpPr>
          <p:spPr bwMode="auto">
            <a:xfrm>
              <a:off x="2689" y="2692"/>
              <a:ext cx="41" cy="52"/>
            </a:xfrm>
            <a:custGeom>
              <a:avLst/>
              <a:gdLst>
                <a:gd name="T0" fmla="*/ 0 w 245"/>
                <a:gd name="T1" fmla="*/ 0 h 310"/>
                <a:gd name="T2" fmla="*/ 0 w 245"/>
                <a:gd name="T3" fmla="*/ 0 h 310"/>
                <a:gd name="T4" fmla="*/ 0 w 245"/>
                <a:gd name="T5" fmla="*/ 0 h 310"/>
                <a:gd name="T6" fmla="*/ 0 w 245"/>
                <a:gd name="T7" fmla="*/ 0 h 310"/>
                <a:gd name="T8" fmla="*/ 0 w 245"/>
                <a:gd name="T9" fmla="*/ 0 h 310"/>
                <a:gd name="T10" fmla="*/ 0 w 245"/>
                <a:gd name="T11" fmla="*/ 0 h 310"/>
                <a:gd name="T12" fmla="*/ 0 w 245"/>
                <a:gd name="T13" fmla="*/ 0 h 310"/>
                <a:gd name="T14" fmla="*/ 0 w 245"/>
                <a:gd name="T15" fmla="*/ 0 h 310"/>
                <a:gd name="T16" fmla="*/ 0 w 245"/>
                <a:gd name="T17" fmla="*/ 0 h 310"/>
                <a:gd name="T18" fmla="*/ 0 w 245"/>
                <a:gd name="T19" fmla="*/ 0 h 310"/>
                <a:gd name="T20" fmla="*/ 0 w 245"/>
                <a:gd name="T21" fmla="*/ 0 h 310"/>
                <a:gd name="T22" fmla="*/ 0 w 245"/>
                <a:gd name="T23" fmla="*/ 0 h 310"/>
                <a:gd name="T24" fmla="*/ 0 w 245"/>
                <a:gd name="T25" fmla="*/ 0 h 310"/>
                <a:gd name="T26" fmla="*/ 0 w 245"/>
                <a:gd name="T27" fmla="*/ 0 h 310"/>
                <a:gd name="T28" fmla="*/ 0 w 245"/>
                <a:gd name="T29" fmla="*/ 0 h 310"/>
                <a:gd name="T30" fmla="*/ 0 w 245"/>
                <a:gd name="T31" fmla="*/ 0 h 310"/>
                <a:gd name="T32" fmla="*/ 0 w 245"/>
                <a:gd name="T33" fmla="*/ 0 h 310"/>
                <a:gd name="T34" fmla="*/ 0 w 245"/>
                <a:gd name="T35" fmla="*/ 0 h 310"/>
                <a:gd name="T36" fmla="*/ 0 w 245"/>
                <a:gd name="T37" fmla="*/ 0 h 310"/>
                <a:gd name="T38" fmla="*/ 0 w 245"/>
                <a:gd name="T39" fmla="*/ 0 h 310"/>
                <a:gd name="T40" fmla="*/ 0 w 245"/>
                <a:gd name="T41" fmla="*/ 0 h 310"/>
                <a:gd name="T42" fmla="*/ 0 w 245"/>
                <a:gd name="T43" fmla="*/ 0 h 310"/>
                <a:gd name="T44" fmla="*/ 0 w 245"/>
                <a:gd name="T45" fmla="*/ 0 h 310"/>
                <a:gd name="T46" fmla="*/ 0 w 245"/>
                <a:gd name="T47" fmla="*/ 0 h 310"/>
                <a:gd name="T48" fmla="*/ 0 w 245"/>
                <a:gd name="T49" fmla="*/ 0 h 310"/>
                <a:gd name="T50" fmla="*/ 0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0 w 245"/>
                <a:gd name="T69" fmla="*/ 0 h 310"/>
                <a:gd name="T70" fmla="*/ 0 w 245"/>
                <a:gd name="T71" fmla="*/ 0 h 310"/>
                <a:gd name="T72" fmla="*/ 0 w 245"/>
                <a:gd name="T73" fmla="*/ 0 h 310"/>
                <a:gd name="T74" fmla="*/ 0 w 245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sp>
        <p:nvSpPr>
          <p:cNvPr id="80934" name="Line 259"/>
          <p:cNvSpPr>
            <a:spLocks noChangeShapeType="1"/>
          </p:cNvSpPr>
          <p:nvPr/>
        </p:nvSpPr>
        <p:spPr bwMode="auto">
          <a:xfrm>
            <a:off x="7953375" y="2517776"/>
            <a:ext cx="509588" cy="31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35" name="Line 260"/>
          <p:cNvSpPr>
            <a:spLocks noChangeShapeType="1"/>
          </p:cNvSpPr>
          <p:nvPr/>
        </p:nvSpPr>
        <p:spPr bwMode="auto">
          <a:xfrm>
            <a:off x="7519988" y="2346325"/>
            <a:ext cx="152400" cy="825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36" name="Freeform 261"/>
          <p:cNvSpPr>
            <a:spLocks/>
          </p:cNvSpPr>
          <p:nvPr/>
        </p:nvSpPr>
        <p:spPr bwMode="auto">
          <a:xfrm>
            <a:off x="6838950" y="4352925"/>
            <a:ext cx="2979738" cy="1455738"/>
          </a:xfrm>
          <a:custGeom>
            <a:avLst/>
            <a:gdLst>
              <a:gd name="T0" fmla="*/ 2147483646 w 1877"/>
              <a:gd name="T1" fmla="*/ 2147483646 h 917"/>
              <a:gd name="T2" fmla="*/ 2147483646 w 1877"/>
              <a:gd name="T3" fmla="*/ 2147483646 h 917"/>
              <a:gd name="T4" fmla="*/ 2147483646 w 1877"/>
              <a:gd name="T5" fmla="*/ 2147483646 h 917"/>
              <a:gd name="T6" fmla="*/ 2147483646 w 1877"/>
              <a:gd name="T7" fmla="*/ 2147483646 h 917"/>
              <a:gd name="T8" fmla="*/ 2147483646 w 1877"/>
              <a:gd name="T9" fmla="*/ 2147483646 h 917"/>
              <a:gd name="T10" fmla="*/ 2147483646 w 1877"/>
              <a:gd name="T11" fmla="*/ 2147483646 h 917"/>
              <a:gd name="T12" fmla="*/ 2147483646 w 1877"/>
              <a:gd name="T13" fmla="*/ 2147483646 h 917"/>
              <a:gd name="T14" fmla="*/ 2147483646 w 1877"/>
              <a:gd name="T15" fmla="*/ 2147483646 h 917"/>
              <a:gd name="T16" fmla="*/ 2147483646 w 1877"/>
              <a:gd name="T17" fmla="*/ 2147483646 h 917"/>
              <a:gd name="T18" fmla="*/ 2147483646 w 1877"/>
              <a:gd name="T19" fmla="*/ 2147483646 h 917"/>
              <a:gd name="T20" fmla="*/ 2147483646 w 1877"/>
              <a:gd name="T21" fmla="*/ 2147483646 h 917"/>
              <a:gd name="T22" fmla="*/ 2147483646 w 1877"/>
              <a:gd name="T23" fmla="*/ 2147483646 h 917"/>
              <a:gd name="T24" fmla="*/ 2147483646 w 1877"/>
              <a:gd name="T25" fmla="*/ 2147483646 h 917"/>
              <a:gd name="T26" fmla="*/ 2147483646 w 1877"/>
              <a:gd name="T27" fmla="*/ 2147483646 h 917"/>
              <a:gd name="T28" fmla="*/ 2147483646 w 1877"/>
              <a:gd name="T29" fmla="*/ 2147483646 h 917"/>
              <a:gd name="T30" fmla="*/ 2147483646 w 1877"/>
              <a:gd name="T31" fmla="*/ 2147483646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37" name="Line 262"/>
          <p:cNvSpPr>
            <a:spLocks noChangeShapeType="1"/>
          </p:cNvSpPr>
          <p:nvPr/>
        </p:nvSpPr>
        <p:spPr bwMode="auto">
          <a:xfrm rot="-5400000">
            <a:off x="9075738" y="5089526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80938" name="Group 590"/>
          <p:cNvGrpSpPr>
            <a:grpSpLocks/>
          </p:cNvGrpSpPr>
          <p:nvPr/>
        </p:nvGrpSpPr>
        <p:grpSpPr bwMode="auto">
          <a:xfrm>
            <a:off x="8988425" y="5226051"/>
            <a:ext cx="198438" cy="365125"/>
            <a:chOff x="4702" y="3292"/>
            <a:chExt cx="125" cy="230"/>
          </a:xfrm>
        </p:grpSpPr>
        <p:sp>
          <p:nvSpPr>
            <p:cNvPr id="81451" name="AutoShape 264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52" name="Rectangle 265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53" name="Rectangle 266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54" name="AutoShape 267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55" name="Line 268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56" name="Line 269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57" name="Rectangle 270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58" name="Rectangle 271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sp>
        <p:nvSpPr>
          <p:cNvPr id="80939" name="Line 272"/>
          <p:cNvSpPr>
            <a:spLocks noChangeShapeType="1"/>
          </p:cNvSpPr>
          <p:nvPr/>
        </p:nvSpPr>
        <p:spPr bwMode="auto">
          <a:xfrm rot="5400000" flipV="1">
            <a:off x="9221789" y="5370514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40" name="Line 273"/>
          <p:cNvSpPr>
            <a:spLocks noChangeShapeType="1"/>
          </p:cNvSpPr>
          <p:nvPr/>
        </p:nvSpPr>
        <p:spPr bwMode="auto">
          <a:xfrm rot="-5400000">
            <a:off x="9407525" y="5046663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41" name="Oval 275"/>
          <p:cNvSpPr>
            <a:spLocks noChangeArrowheads="1"/>
          </p:cNvSpPr>
          <p:nvPr/>
        </p:nvSpPr>
        <p:spPr bwMode="auto">
          <a:xfrm>
            <a:off x="8991600" y="4860926"/>
            <a:ext cx="496888" cy="130175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42" name="Line 276"/>
          <p:cNvSpPr>
            <a:spLocks noChangeShapeType="1"/>
          </p:cNvSpPr>
          <p:nvPr/>
        </p:nvSpPr>
        <p:spPr bwMode="auto">
          <a:xfrm>
            <a:off x="8991600" y="4849813"/>
            <a:ext cx="0" cy="80962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43" name="Line 277"/>
          <p:cNvSpPr>
            <a:spLocks noChangeShapeType="1"/>
          </p:cNvSpPr>
          <p:nvPr/>
        </p:nvSpPr>
        <p:spPr bwMode="auto">
          <a:xfrm>
            <a:off x="9488488" y="4849813"/>
            <a:ext cx="0" cy="80962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44" name="Rectangle 278"/>
          <p:cNvSpPr>
            <a:spLocks noChangeArrowheads="1"/>
          </p:cNvSpPr>
          <p:nvPr/>
        </p:nvSpPr>
        <p:spPr bwMode="auto">
          <a:xfrm>
            <a:off x="8991601" y="4849814"/>
            <a:ext cx="492125" cy="79375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45" name="Oval 279"/>
          <p:cNvSpPr>
            <a:spLocks noChangeArrowheads="1"/>
          </p:cNvSpPr>
          <p:nvPr/>
        </p:nvSpPr>
        <p:spPr bwMode="auto">
          <a:xfrm>
            <a:off x="8986839" y="4756150"/>
            <a:ext cx="496887" cy="152400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80946" name="Group 280"/>
          <p:cNvGrpSpPr>
            <a:grpSpLocks/>
          </p:cNvGrpSpPr>
          <p:nvPr/>
        </p:nvGrpSpPr>
        <p:grpSpPr bwMode="auto">
          <a:xfrm>
            <a:off x="9105900" y="4789488"/>
            <a:ext cx="247650" cy="88900"/>
            <a:chOff x="2848" y="848"/>
            <a:chExt cx="140" cy="98"/>
          </a:xfrm>
        </p:grpSpPr>
        <p:sp>
          <p:nvSpPr>
            <p:cNvPr id="81448" name="Line 28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49" name="Line 28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50" name="Line 28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0947" name="Group 284"/>
          <p:cNvGrpSpPr>
            <a:grpSpLocks/>
          </p:cNvGrpSpPr>
          <p:nvPr/>
        </p:nvGrpSpPr>
        <p:grpSpPr bwMode="auto">
          <a:xfrm flipV="1">
            <a:off x="9105900" y="4787900"/>
            <a:ext cx="247650" cy="88900"/>
            <a:chOff x="2848" y="848"/>
            <a:chExt cx="140" cy="98"/>
          </a:xfrm>
        </p:grpSpPr>
        <p:sp>
          <p:nvSpPr>
            <p:cNvPr id="81445" name="Line 28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46" name="Line 28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47" name="Line 28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sp>
        <p:nvSpPr>
          <p:cNvPr id="80948" name="Oval 289"/>
          <p:cNvSpPr>
            <a:spLocks noChangeArrowheads="1"/>
          </p:cNvSpPr>
          <p:nvPr/>
        </p:nvSpPr>
        <p:spPr bwMode="auto">
          <a:xfrm>
            <a:off x="8181975" y="4584701"/>
            <a:ext cx="490538" cy="130175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49" name="Line 291"/>
          <p:cNvSpPr>
            <a:spLocks noChangeShapeType="1"/>
          </p:cNvSpPr>
          <p:nvPr/>
        </p:nvSpPr>
        <p:spPr bwMode="auto">
          <a:xfrm>
            <a:off x="8672513" y="4573588"/>
            <a:ext cx="0" cy="80962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50" name="Rectangle 292"/>
          <p:cNvSpPr>
            <a:spLocks noChangeArrowheads="1"/>
          </p:cNvSpPr>
          <p:nvPr/>
        </p:nvSpPr>
        <p:spPr bwMode="auto">
          <a:xfrm>
            <a:off x="8175626" y="4573589"/>
            <a:ext cx="492125" cy="79375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51" name="Oval 293"/>
          <p:cNvSpPr>
            <a:spLocks noChangeArrowheads="1"/>
          </p:cNvSpPr>
          <p:nvPr/>
        </p:nvSpPr>
        <p:spPr bwMode="auto">
          <a:xfrm>
            <a:off x="8170864" y="4479925"/>
            <a:ext cx="496887" cy="152400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80952" name="Group 294"/>
          <p:cNvGrpSpPr>
            <a:grpSpLocks/>
          </p:cNvGrpSpPr>
          <p:nvPr/>
        </p:nvGrpSpPr>
        <p:grpSpPr bwMode="auto">
          <a:xfrm>
            <a:off x="8289925" y="4513263"/>
            <a:ext cx="247650" cy="88900"/>
            <a:chOff x="2848" y="848"/>
            <a:chExt cx="140" cy="98"/>
          </a:xfrm>
        </p:grpSpPr>
        <p:sp>
          <p:nvSpPr>
            <p:cNvPr id="81442" name="Line 29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43" name="Line 29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44" name="Line 29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0953" name="Group 298"/>
          <p:cNvGrpSpPr>
            <a:grpSpLocks/>
          </p:cNvGrpSpPr>
          <p:nvPr/>
        </p:nvGrpSpPr>
        <p:grpSpPr bwMode="auto">
          <a:xfrm flipV="1">
            <a:off x="8289925" y="4511675"/>
            <a:ext cx="247650" cy="88900"/>
            <a:chOff x="2848" y="848"/>
            <a:chExt cx="140" cy="98"/>
          </a:xfrm>
        </p:grpSpPr>
        <p:sp>
          <p:nvSpPr>
            <p:cNvPr id="81439" name="Line 29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40" name="Line 30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41" name="Line 30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sp>
        <p:nvSpPr>
          <p:cNvPr id="80954" name="Oval 303"/>
          <p:cNvSpPr>
            <a:spLocks noChangeArrowheads="1"/>
          </p:cNvSpPr>
          <p:nvPr/>
        </p:nvSpPr>
        <p:spPr bwMode="auto">
          <a:xfrm>
            <a:off x="7510464" y="4889501"/>
            <a:ext cx="496887" cy="130175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55" name="Line 304"/>
          <p:cNvSpPr>
            <a:spLocks noChangeShapeType="1"/>
          </p:cNvSpPr>
          <p:nvPr/>
        </p:nvSpPr>
        <p:spPr bwMode="auto">
          <a:xfrm>
            <a:off x="7510463" y="4878388"/>
            <a:ext cx="0" cy="80962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56" name="Line 305"/>
          <p:cNvSpPr>
            <a:spLocks noChangeShapeType="1"/>
          </p:cNvSpPr>
          <p:nvPr/>
        </p:nvSpPr>
        <p:spPr bwMode="auto">
          <a:xfrm>
            <a:off x="8007350" y="4878388"/>
            <a:ext cx="0" cy="80962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57" name="Rectangle 306"/>
          <p:cNvSpPr>
            <a:spLocks noChangeArrowheads="1"/>
          </p:cNvSpPr>
          <p:nvPr/>
        </p:nvSpPr>
        <p:spPr bwMode="auto">
          <a:xfrm>
            <a:off x="7510464" y="4878389"/>
            <a:ext cx="492125" cy="79375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58" name="Oval 307"/>
          <p:cNvSpPr>
            <a:spLocks noChangeArrowheads="1"/>
          </p:cNvSpPr>
          <p:nvPr/>
        </p:nvSpPr>
        <p:spPr bwMode="auto">
          <a:xfrm>
            <a:off x="7505700" y="4784725"/>
            <a:ext cx="496888" cy="152400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80959" name="Group 308"/>
          <p:cNvGrpSpPr>
            <a:grpSpLocks/>
          </p:cNvGrpSpPr>
          <p:nvPr/>
        </p:nvGrpSpPr>
        <p:grpSpPr bwMode="auto">
          <a:xfrm>
            <a:off x="7624763" y="4818063"/>
            <a:ext cx="247650" cy="88900"/>
            <a:chOff x="2848" y="848"/>
            <a:chExt cx="140" cy="98"/>
          </a:xfrm>
        </p:grpSpPr>
        <p:sp>
          <p:nvSpPr>
            <p:cNvPr id="81436" name="Line 30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37" name="Line 31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38" name="Line 31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0960" name="Group 312"/>
          <p:cNvGrpSpPr>
            <a:grpSpLocks/>
          </p:cNvGrpSpPr>
          <p:nvPr/>
        </p:nvGrpSpPr>
        <p:grpSpPr bwMode="auto">
          <a:xfrm flipV="1">
            <a:off x="7624763" y="4816475"/>
            <a:ext cx="247650" cy="88900"/>
            <a:chOff x="2848" y="848"/>
            <a:chExt cx="140" cy="98"/>
          </a:xfrm>
        </p:grpSpPr>
        <p:sp>
          <p:nvSpPr>
            <p:cNvPr id="81433" name="Line 31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34" name="Line 31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35" name="Line 31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sp>
        <p:nvSpPr>
          <p:cNvPr id="80961" name="Line 316"/>
          <p:cNvSpPr>
            <a:spLocks noChangeShapeType="1"/>
          </p:cNvSpPr>
          <p:nvPr/>
        </p:nvSpPr>
        <p:spPr bwMode="auto">
          <a:xfrm>
            <a:off x="8620125" y="4691063"/>
            <a:ext cx="376238" cy="1206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62" name="Line 317"/>
          <p:cNvSpPr>
            <a:spLocks noChangeShapeType="1"/>
          </p:cNvSpPr>
          <p:nvPr/>
        </p:nvSpPr>
        <p:spPr bwMode="auto">
          <a:xfrm flipV="1">
            <a:off x="7967663" y="4703764"/>
            <a:ext cx="277812" cy="109537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63" name="Line 318"/>
          <p:cNvSpPr>
            <a:spLocks noChangeShapeType="1"/>
          </p:cNvSpPr>
          <p:nvPr/>
        </p:nvSpPr>
        <p:spPr bwMode="auto">
          <a:xfrm flipV="1">
            <a:off x="8010525" y="4906963"/>
            <a:ext cx="971550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64" name="Line 319"/>
          <p:cNvSpPr>
            <a:spLocks noChangeShapeType="1"/>
          </p:cNvSpPr>
          <p:nvPr/>
        </p:nvSpPr>
        <p:spPr bwMode="auto">
          <a:xfrm flipH="1">
            <a:off x="7305675" y="4652963"/>
            <a:ext cx="254000" cy="4699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65" name="Line 320"/>
          <p:cNvSpPr>
            <a:spLocks noChangeShapeType="1"/>
          </p:cNvSpPr>
          <p:nvPr/>
        </p:nvSpPr>
        <p:spPr bwMode="auto">
          <a:xfrm>
            <a:off x="7331075" y="4703763"/>
            <a:ext cx="1968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66" name="Line 321"/>
          <p:cNvSpPr>
            <a:spLocks noChangeShapeType="1"/>
          </p:cNvSpPr>
          <p:nvPr/>
        </p:nvSpPr>
        <p:spPr bwMode="auto">
          <a:xfrm>
            <a:off x="7191375" y="5040313"/>
            <a:ext cx="15398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67" name="Line 322"/>
          <p:cNvSpPr>
            <a:spLocks noChangeShapeType="1"/>
          </p:cNvSpPr>
          <p:nvPr/>
        </p:nvSpPr>
        <p:spPr bwMode="auto">
          <a:xfrm>
            <a:off x="7443789" y="5119688"/>
            <a:ext cx="490537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68" name="Line 323"/>
          <p:cNvSpPr>
            <a:spLocks noChangeShapeType="1"/>
          </p:cNvSpPr>
          <p:nvPr/>
        </p:nvSpPr>
        <p:spPr bwMode="auto">
          <a:xfrm flipH="1">
            <a:off x="7683501" y="5027614"/>
            <a:ext cx="53975" cy="857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69" name="Line 324"/>
          <p:cNvSpPr>
            <a:spLocks noChangeShapeType="1"/>
          </p:cNvSpPr>
          <p:nvPr/>
        </p:nvSpPr>
        <p:spPr bwMode="auto">
          <a:xfrm>
            <a:off x="7496175" y="5116513"/>
            <a:ext cx="1588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70" name="Line 325"/>
          <p:cNvSpPr>
            <a:spLocks noChangeShapeType="1"/>
          </p:cNvSpPr>
          <p:nvPr/>
        </p:nvSpPr>
        <p:spPr bwMode="auto">
          <a:xfrm flipH="1" flipV="1">
            <a:off x="7893050" y="5124450"/>
            <a:ext cx="0" cy="76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71" name="Line 354"/>
          <p:cNvSpPr>
            <a:spLocks noChangeShapeType="1"/>
          </p:cNvSpPr>
          <p:nvPr/>
        </p:nvSpPr>
        <p:spPr bwMode="auto">
          <a:xfrm>
            <a:off x="7974014" y="4983164"/>
            <a:ext cx="503237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72" name="Line 355"/>
          <p:cNvSpPr>
            <a:spLocks noChangeShapeType="1"/>
          </p:cNvSpPr>
          <p:nvPr/>
        </p:nvSpPr>
        <p:spPr bwMode="auto">
          <a:xfrm>
            <a:off x="7423151" y="4918075"/>
            <a:ext cx="79375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73" name="Line 365"/>
          <p:cNvSpPr>
            <a:spLocks noChangeShapeType="1"/>
          </p:cNvSpPr>
          <p:nvPr/>
        </p:nvSpPr>
        <p:spPr bwMode="auto">
          <a:xfrm flipH="1">
            <a:off x="7512051" y="3440114"/>
            <a:ext cx="3175" cy="1349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74" name="Line 366"/>
          <p:cNvSpPr>
            <a:spLocks noChangeShapeType="1"/>
          </p:cNvSpPr>
          <p:nvPr/>
        </p:nvSpPr>
        <p:spPr bwMode="auto">
          <a:xfrm flipV="1">
            <a:off x="8809039" y="2422526"/>
            <a:ext cx="123825" cy="87313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75" name="Line 367"/>
          <p:cNvSpPr>
            <a:spLocks noChangeShapeType="1"/>
          </p:cNvSpPr>
          <p:nvPr/>
        </p:nvSpPr>
        <p:spPr bwMode="auto">
          <a:xfrm>
            <a:off x="8636000" y="2595564"/>
            <a:ext cx="0" cy="9842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76" name="Line 368"/>
          <p:cNvSpPr>
            <a:spLocks noChangeShapeType="1"/>
          </p:cNvSpPr>
          <p:nvPr/>
        </p:nvSpPr>
        <p:spPr bwMode="auto">
          <a:xfrm flipV="1">
            <a:off x="8820151" y="2492376"/>
            <a:ext cx="263525" cy="2889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77" name="Line 369"/>
          <p:cNvSpPr>
            <a:spLocks noChangeShapeType="1"/>
          </p:cNvSpPr>
          <p:nvPr/>
        </p:nvSpPr>
        <p:spPr bwMode="auto">
          <a:xfrm>
            <a:off x="9172575" y="2490788"/>
            <a:ext cx="0" cy="1968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78" name="Line 370"/>
          <p:cNvSpPr>
            <a:spLocks noChangeShapeType="1"/>
          </p:cNvSpPr>
          <p:nvPr/>
        </p:nvSpPr>
        <p:spPr bwMode="auto">
          <a:xfrm>
            <a:off x="8826501" y="2797175"/>
            <a:ext cx="188913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79" name="Line 371"/>
          <p:cNvSpPr>
            <a:spLocks noChangeShapeType="1"/>
          </p:cNvSpPr>
          <p:nvPr/>
        </p:nvSpPr>
        <p:spPr bwMode="auto">
          <a:xfrm flipV="1">
            <a:off x="7121526" y="3663951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80" name="Line 372"/>
          <p:cNvSpPr>
            <a:spLocks noChangeShapeType="1"/>
          </p:cNvSpPr>
          <p:nvPr/>
        </p:nvSpPr>
        <p:spPr bwMode="auto">
          <a:xfrm flipV="1">
            <a:off x="9240839" y="2190751"/>
            <a:ext cx="238125" cy="1682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81" name="Line 373"/>
          <p:cNvSpPr>
            <a:spLocks noChangeShapeType="1"/>
          </p:cNvSpPr>
          <p:nvPr/>
        </p:nvSpPr>
        <p:spPr bwMode="auto">
          <a:xfrm>
            <a:off x="9372600" y="2787650"/>
            <a:ext cx="185738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82" name="Line 374"/>
          <p:cNvSpPr>
            <a:spLocks noChangeShapeType="1"/>
          </p:cNvSpPr>
          <p:nvPr/>
        </p:nvSpPr>
        <p:spPr bwMode="auto">
          <a:xfrm flipH="1">
            <a:off x="8526464" y="2863850"/>
            <a:ext cx="98425" cy="70485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83" name="Line 375"/>
          <p:cNvSpPr>
            <a:spLocks noChangeShapeType="1"/>
          </p:cNvSpPr>
          <p:nvPr/>
        </p:nvSpPr>
        <p:spPr bwMode="auto">
          <a:xfrm flipH="1">
            <a:off x="9117014" y="2863851"/>
            <a:ext cx="111125" cy="72707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84" name="Oval 378"/>
          <p:cNvSpPr>
            <a:spLocks noChangeArrowheads="1"/>
          </p:cNvSpPr>
          <p:nvPr/>
        </p:nvSpPr>
        <p:spPr bwMode="auto">
          <a:xfrm>
            <a:off x="8461376" y="2498726"/>
            <a:ext cx="346075" cy="87313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85" name="Line 379"/>
          <p:cNvSpPr>
            <a:spLocks noChangeShapeType="1"/>
          </p:cNvSpPr>
          <p:nvPr/>
        </p:nvSpPr>
        <p:spPr bwMode="auto">
          <a:xfrm>
            <a:off x="8461375" y="2490789"/>
            <a:ext cx="0" cy="539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86" name="Line 380"/>
          <p:cNvSpPr>
            <a:spLocks noChangeShapeType="1"/>
          </p:cNvSpPr>
          <p:nvPr/>
        </p:nvSpPr>
        <p:spPr bwMode="auto">
          <a:xfrm>
            <a:off x="8807450" y="2490789"/>
            <a:ext cx="0" cy="539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87" name="Rectangle 381"/>
          <p:cNvSpPr>
            <a:spLocks noChangeArrowheads="1"/>
          </p:cNvSpPr>
          <p:nvPr/>
        </p:nvSpPr>
        <p:spPr bwMode="auto">
          <a:xfrm>
            <a:off x="8461375" y="2490789"/>
            <a:ext cx="342900" cy="53975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88" name="Oval 382"/>
          <p:cNvSpPr>
            <a:spLocks noChangeArrowheads="1"/>
          </p:cNvSpPr>
          <p:nvPr/>
        </p:nvSpPr>
        <p:spPr bwMode="auto">
          <a:xfrm>
            <a:off x="8458201" y="2427289"/>
            <a:ext cx="346075" cy="103187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80989" name="Group 383"/>
          <p:cNvGrpSpPr>
            <a:grpSpLocks/>
          </p:cNvGrpSpPr>
          <p:nvPr/>
        </p:nvGrpSpPr>
        <p:grpSpPr bwMode="auto">
          <a:xfrm>
            <a:off x="8542338" y="2449514"/>
            <a:ext cx="171450" cy="60325"/>
            <a:chOff x="2848" y="848"/>
            <a:chExt cx="140" cy="98"/>
          </a:xfrm>
        </p:grpSpPr>
        <p:sp>
          <p:nvSpPr>
            <p:cNvPr id="81430" name="Line 38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31" name="Line 38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32" name="Line 38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0990" name="Group 387"/>
          <p:cNvGrpSpPr>
            <a:grpSpLocks/>
          </p:cNvGrpSpPr>
          <p:nvPr/>
        </p:nvGrpSpPr>
        <p:grpSpPr bwMode="auto">
          <a:xfrm flipV="1">
            <a:off x="8542338" y="2449514"/>
            <a:ext cx="171450" cy="58737"/>
            <a:chOff x="2848" y="848"/>
            <a:chExt cx="140" cy="98"/>
          </a:xfrm>
        </p:grpSpPr>
        <p:sp>
          <p:nvSpPr>
            <p:cNvPr id="81427" name="Line 38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28" name="Line 38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29" name="Line 39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sp>
        <p:nvSpPr>
          <p:cNvPr id="80991" name="Oval 392"/>
          <p:cNvSpPr>
            <a:spLocks noChangeArrowheads="1"/>
          </p:cNvSpPr>
          <p:nvPr/>
        </p:nvSpPr>
        <p:spPr bwMode="auto">
          <a:xfrm>
            <a:off x="8934451" y="2400301"/>
            <a:ext cx="346075" cy="87313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92" name="Line 393"/>
          <p:cNvSpPr>
            <a:spLocks noChangeShapeType="1"/>
          </p:cNvSpPr>
          <p:nvPr/>
        </p:nvSpPr>
        <p:spPr bwMode="auto">
          <a:xfrm>
            <a:off x="8934450" y="2392364"/>
            <a:ext cx="0" cy="539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93" name="Line 394"/>
          <p:cNvSpPr>
            <a:spLocks noChangeShapeType="1"/>
          </p:cNvSpPr>
          <p:nvPr/>
        </p:nvSpPr>
        <p:spPr bwMode="auto">
          <a:xfrm>
            <a:off x="9280525" y="2392364"/>
            <a:ext cx="0" cy="539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94" name="Rectangle 395"/>
          <p:cNvSpPr>
            <a:spLocks noChangeArrowheads="1"/>
          </p:cNvSpPr>
          <p:nvPr/>
        </p:nvSpPr>
        <p:spPr bwMode="auto">
          <a:xfrm>
            <a:off x="8934450" y="2392364"/>
            <a:ext cx="342900" cy="53975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95" name="Oval 396"/>
          <p:cNvSpPr>
            <a:spLocks noChangeArrowheads="1"/>
          </p:cNvSpPr>
          <p:nvPr/>
        </p:nvSpPr>
        <p:spPr bwMode="auto">
          <a:xfrm>
            <a:off x="8931276" y="2328864"/>
            <a:ext cx="346075" cy="103187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80996" name="Group 397"/>
          <p:cNvGrpSpPr>
            <a:grpSpLocks/>
          </p:cNvGrpSpPr>
          <p:nvPr/>
        </p:nvGrpSpPr>
        <p:grpSpPr bwMode="auto">
          <a:xfrm>
            <a:off x="9015413" y="2351089"/>
            <a:ext cx="171450" cy="60325"/>
            <a:chOff x="2848" y="848"/>
            <a:chExt cx="140" cy="98"/>
          </a:xfrm>
        </p:grpSpPr>
        <p:sp>
          <p:nvSpPr>
            <p:cNvPr id="81424" name="Line 39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25" name="Line 39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26" name="Line 40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0997" name="Group 401"/>
          <p:cNvGrpSpPr>
            <a:grpSpLocks/>
          </p:cNvGrpSpPr>
          <p:nvPr/>
        </p:nvGrpSpPr>
        <p:grpSpPr bwMode="auto">
          <a:xfrm flipV="1">
            <a:off x="9015413" y="2351089"/>
            <a:ext cx="171450" cy="58737"/>
            <a:chOff x="2848" y="848"/>
            <a:chExt cx="140" cy="98"/>
          </a:xfrm>
        </p:grpSpPr>
        <p:sp>
          <p:nvSpPr>
            <p:cNvPr id="81421" name="Line 40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22" name="Line 40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23" name="Line 40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sp>
        <p:nvSpPr>
          <p:cNvPr id="80998" name="Oval 406"/>
          <p:cNvSpPr>
            <a:spLocks noChangeArrowheads="1"/>
          </p:cNvSpPr>
          <p:nvPr/>
        </p:nvSpPr>
        <p:spPr bwMode="auto">
          <a:xfrm>
            <a:off x="9021764" y="2778126"/>
            <a:ext cx="346075" cy="87313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0999" name="Line 407"/>
          <p:cNvSpPr>
            <a:spLocks noChangeShapeType="1"/>
          </p:cNvSpPr>
          <p:nvPr/>
        </p:nvSpPr>
        <p:spPr bwMode="auto">
          <a:xfrm>
            <a:off x="9021763" y="2770189"/>
            <a:ext cx="0" cy="539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1000" name="Line 408"/>
          <p:cNvSpPr>
            <a:spLocks noChangeShapeType="1"/>
          </p:cNvSpPr>
          <p:nvPr/>
        </p:nvSpPr>
        <p:spPr bwMode="auto">
          <a:xfrm>
            <a:off x="9367838" y="2770189"/>
            <a:ext cx="0" cy="539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1001" name="Rectangle 409"/>
          <p:cNvSpPr>
            <a:spLocks noChangeArrowheads="1"/>
          </p:cNvSpPr>
          <p:nvPr/>
        </p:nvSpPr>
        <p:spPr bwMode="auto">
          <a:xfrm>
            <a:off x="9021763" y="2770189"/>
            <a:ext cx="342900" cy="53975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1002" name="Oval 410"/>
          <p:cNvSpPr>
            <a:spLocks noChangeArrowheads="1"/>
          </p:cNvSpPr>
          <p:nvPr/>
        </p:nvSpPr>
        <p:spPr bwMode="auto">
          <a:xfrm>
            <a:off x="9018589" y="2706689"/>
            <a:ext cx="346075" cy="103187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81003" name="Group 411"/>
          <p:cNvGrpSpPr>
            <a:grpSpLocks/>
          </p:cNvGrpSpPr>
          <p:nvPr/>
        </p:nvGrpSpPr>
        <p:grpSpPr bwMode="auto">
          <a:xfrm>
            <a:off x="9102725" y="2728914"/>
            <a:ext cx="171450" cy="60325"/>
            <a:chOff x="2848" y="848"/>
            <a:chExt cx="140" cy="98"/>
          </a:xfrm>
        </p:grpSpPr>
        <p:sp>
          <p:nvSpPr>
            <p:cNvPr id="81418" name="Line 41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19" name="Line 41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20" name="Line 41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1004" name="Group 415"/>
          <p:cNvGrpSpPr>
            <a:grpSpLocks/>
          </p:cNvGrpSpPr>
          <p:nvPr/>
        </p:nvGrpSpPr>
        <p:grpSpPr bwMode="auto">
          <a:xfrm flipV="1">
            <a:off x="9102725" y="2728914"/>
            <a:ext cx="171450" cy="58737"/>
            <a:chOff x="2848" y="848"/>
            <a:chExt cx="140" cy="98"/>
          </a:xfrm>
        </p:grpSpPr>
        <p:sp>
          <p:nvSpPr>
            <p:cNvPr id="81415" name="Line 416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16" name="Line 417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17" name="Line 418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sp>
        <p:nvSpPr>
          <p:cNvPr id="81005" name="Oval 434"/>
          <p:cNvSpPr>
            <a:spLocks noChangeArrowheads="1"/>
          </p:cNvSpPr>
          <p:nvPr/>
        </p:nvSpPr>
        <p:spPr bwMode="auto">
          <a:xfrm>
            <a:off x="8470901" y="2765426"/>
            <a:ext cx="346075" cy="87313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1006" name="Line 435"/>
          <p:cNvSpPr>
            <a:spLocks noChangeShapeType="1"/>
          </p:cNvSpPr>
          <p:nvPr/>
        </p:nvSpPr>
        <p:spPr bwMode="auto">
          <a:xfrm>
            <a:off x="8470900" y="2757489"/>
            <a:ext cx="0" cy="539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1007" name="Line 436"/>
          <p:cNvSpPr>
            <a:spLocks noChangeShapeType="1"/>
          </p:cNvSpPr>
          <p:nvPr/>
        </p:nvSpPr>
        <p:spPr bwMode="auto">
          <a:xfrm>
            <a:off x="8816975" y="2757489"/>
            <a:ext cx="0" cy="53975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1008" name="Rectangle 437"/>
          <p:cNvSpPr>
            <a:spLocks noChangeArrowheads="1"/>
          </p:cNvSpPr>
          <p:nvPr/>
        </p:nvSpPr>
        <p:spPr bwMode="auto">
          <a:xfrm>
            <a:off x="8470900" y="2757489"/>
            <a:ext cx="342900" cy="53975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1009" name="Oval 438"/>
          <p:cNvSpPr>
            <a:spLocks noChangeArrowheads="1"/>
          </p:cNvSpPr>
          <p:nvPr/>
        </p:nvSpPr>
        <p:spPr bwMode="auto">
          <a:xfrm>
            <a:off x="8467726" y="2693989"/>
            <a:ext cx="346075" cy="103187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81010" name="Group 439"/>
          <p:cNvGrpSpPr>
            <a:grpSpLocks/>
          </p:cNvGrpSpPr>
          <p:nvPr/>
        </p:nvGrpSpPr>
        <p:grpSpPr bwMode="auto">
          <a:xfrm>
            <a:off x="8551863" y="2716214"/>
            <a:ext cx="171450" cy="60325"/>
            <a:chOff x="2848" y="848"/>
            <a:chExt cx="140" cy="98"/>
          </a:xfrm>
        </p:grpSpPr>
        <p:sp>
          <p:nvSpPr>
            <p:cNvPr id="81412" name="Line 440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13" name="Line 441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14" name="Line 442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1011" name="Group 443"/>
          <p:cNvGrpSpPr>
            <a:grpSpLocks/>
          </p:cNvGrpSpPr>
          <p:nvPr/>
        </p:nvGrpSpPr>
        <p:grpSpPr bwMode="auto">
          <a:xfrm flipV="1">
            <a:off x="8551863" y="2716214"/>
            <a:ext cx="171450" cy="58737"/>
            <a:chOff x="2848" y="848"/>
            <a:chExt cx="140" cy="98"/>
          </a:xfrm>
        </p:grpSpPr>
        <p:sp>
          <p:nvSpPr>
            <p:cNvPr id="81409" name="Line 44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10" name="Line 44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11" name="Line 44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sp>
        <p:nvSpPr>
          <p:cNvPr id="81012" name="Oval 448"/>
          <p:cNvSpPr>
            <a:spLocks noChangeArrowheads="1"/>
          </p:cNvSpPr>
          <p:nvPr/>
        </p:nvSpPr>
        <p:spPr bwMode="auto">
          <a:xfrm>
            <a:off x="8993189" y="3654425"/>
            <a:ext cx="358775" cy="95250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1013" name="Line 449"/>
          <p:cNvSpPr>
            <a:spLocks noChangeShapeType="1"/>
          </p:cNvSpPr>
          <p:nvPr/>
        </p:nvSpPr>
        <p:spPr bwMode="auto">
          <a:xfrm>
            <a:off x="8993188" y="3646489"/>
            <a:ext cx="0" cy="58737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1014" name="Line 450"/>
          <p:cNvSpPr>
            <a:spLocks noChangeShapeType="1"/>
          </p:cNvSpPr>
          <p:nvPr/>
        </p:nvSpPr>
        <p:spPr bwMode="auto">
          <a:xfrm>
            <a:off x="9351963" y="3646489"/>
            <a:ext cx="0" cy="58737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1015" name="Rectangle 451"/>
          <p:cNvSpPr>
            <a:spLocks noChangeArrowheads="1"/>
          </p:cNvSpPr>
          <p:nvPr/>
        </p:nvSpPr>
        <p:spPr bwMode="auto">
          <a:xfrm>
            <a:off x="8993188" y="3646489"/>
            <a:ext cx="355600" cy="58737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1016" name="Oval 452"/>
          <p:cNvSpPr>
            <a:spLocks noChangeArrowheads="1"/>
          </p:cNvSpPr>
          <p:nvPr/>
        </p:nvSpPr>
        <p:spPr bwMode="auto">
          <a:xfrm>
            <a:off x="8990014" y="3578226"/>
            <a:ext cx="358775" cy="111125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81017" name="Group 453"/>
          <p:cNvGrpSpPr>
            <a:grpSpLocks/>
          </p:cNvGrpSpPr>
          <p:nvPr/>
        </p:nvGrpSpPr>
        <p:grpSpPr bwMode="auto">
          <a:xfrm>
            <a:off x="9075739" y="3602039"/>
            <a:ext cx="179387" cy="65087"/>
            <a:chOff x="2848" y="848"/>
            <a:chExt cx="140" cy="98"/>
          </a:xfrm>
        </p:grpSpPr>
        <p:sp>
          <p:nvSpPr>
            <p:cNvPr id="81406" name="Line 454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07" name="Line 455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08" name="Line 456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1018" name="Group 457"/>
          <p:cNvGrpSpPr>
            <a:grpSpLocks/>
          </p:cNvGrpSpPr>
          <p:nvPr/>
        </p:nvGrpSpPr>
        <p:grpSpPr bwMode="auto">
          <a:xfrm flipV="1">
            <a:off x="9075739" y="3602039"/>
            <a:ext cx="179387" cy="65087"/>
            <a:chOff x="2848" y="848"/>
            <a:chExt cx="140" cy="98"/>
          </a:xfrm>
        </p:grpSpPr>
        <p:sp>
          <p:nvSpPr>
            <p:cNvPr id="81403" name="Line 45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04" name="Line 45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05" name="Line 46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sp>
        <p:nvSpPr>
          <p:cNvPr id="81019" name="Oval 462"/>
          <p:cNvSpPr>
            <a:spLocks noChangeArrowheads="1"/>
          </p:cNvSpPr>
          <p:nvPr/>
        </p:nvSpPr>
        <p:spPr bwMode="auto">
          <a:xfrm>
            <a:off x="8696326" y="3929063"/>
            <a:ext cx="358775" cy="95250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1020" name="Line 463"/>
          <p:cNvSpPr>
            <a:spLocks noChangeShapeType="1"/>
          </p:cNvSpPr>
          <p:nvPr/>
        </p:nvSpPr>
        <p:spPr bwMode="auto">
          <a:xfrm>
            <a:off x="8696325" y="3921125"/>
            <a:ext cx="0" cy="58738"/>
          </a:xfrm>
          <a:prstGeom prst="line">
            <a:avLst/>
          </a:prstGeom>
          <a:noFill/>
          <a:ln w="127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1021" name="Line 464"/>
          <p:cNvSpPr>
            <a:spLocks noChangeShapeType="1"/>
          </p:cNvSpPr>
          <p:nvPr/>
        </p:nvSpPr>
        <p:spPr bwMode="auto">
          <a:xfrm>
            <a:off x="9055100" y="3921125"/>
            <a:ext cx="0" cy="58738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1022" name="Rectangle 465"/>
          <p:cNvSpPr>
            <a:spLocks noChangeArrowheads="1"/>
          </p:cNvSpPr>
          <p:nvPr/>
        </p:nvSpPr>
        <p:spPr bwMode="auto">
          <a:xfrm>
            <a:off x="8702675" y="3921125"/>
            <a:ext cx="349250" cy="58738"/>
          </a:xfrm>
          <a:prstGeom prst="rect">
            <a:avLst/>
          </a:prstGeom>
          <a:solidFill>
            <a:srgbClr val="FFCC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1023" name="Oval 466"/>
          <p:cNvSpPr>
            <a:spLocks noChangeArrowheads="1"/>
          </p:cNvSpPr>
          <p:nvPr/>
        </p:nvSpPr>
        <p:spPr bwMode="auto">
          <a:xfrm>
            <a:off x="8693151" y="3852864"/>
            <a:ext cx="358775" cy="111125"/>
          </a:xfrm>
          <a:prstGeom prst="ellipse">
            <a:avLst/>
          </a:prstGeom>
          <a:solidFill>
            <a:srgbClr val="FFCCFF"/>
          </a:solidFill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q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81024" name="Group 467"/>
          <p:cNvGrpSpPr>
            <a:grpSpLocks/>
          </p:cNvGrpSpPr>
          <p:nvPr/>
        </p:nvGrpSpPr>
        <p:grpSpPr bwMode="auto">
          <a:xfrm>
            <a:off x="8778875" y="3876675"/>
            <a:ext cx="179388" cy="65088"/>
            <a:chOff x="2848" y="848"/>
            <a:chExt cx="140" cy="98"/>
          </a:xfrm>
        </p:grpSpPr>
        <p:sp>
          <p:nvSpPr>
            <p:cNvPr id="81400" name="Line 468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01" name="Line 469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402" name="Line 470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1025" name="Group 471"/>
          <p:cNvGrpSpPr>
            <a:grpSpLocks/>
          </p:cNvGrpSpPr>
          <p:nvPr/>
        </p:nvGrpSpPr>
        <p:grpSpPr bwMode="auto">
          <a:xfrm flipV="1">
            <a:off x="8778875" y="3876675"/>
            <a:ext cx="179388" cy="65088"/>
            <a:chOff x="2848" y="848"/>
            <a:chExt cx="140" cy="98"/>
          </a:xfrm>
        </p:grpSpPr>
        <p:sp>
          <p:nvSpPr>
            <p:cNvPr id="81397" name="Line 472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98" name="Line 473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99" name="Line 474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sp>
        <p:nvSpPr>
          <p:cNvPr id="81026" name="Line 232"/>
          <p:cNvSpPr>
            <a:spLocks noChangeShapeType="1"/>
          </p:cNvSpPr>
          <p:nvPr/>
        </p:nvSpPr>
        <p:spPr bwMode="auto">
          <a:xfrm flipV="1">
            <a:off x="8466139" y="4005263"/>
            <a:ext cx="263525" cy="4826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81027" name="Group 517"/>
          <p:cNvGrpSpPr>
            <a:grpSpLocks/>
          </p:cNvGrpSpPr>
          <p:nvPr/>
        </p:nvGrpSpPr>
        <p:grpSpPr bwMode="auto">
          <a:xfrm>
            <a:off x="7005639" y="3602039"/>
            <a:ext cx="173037" cy="219075"/>
            <a:chOff x="3774" y="2423"/>
            <a:chExt cx="189" cy="286"/>
          </a:xfrm>
        </p:grpSpPr>
        <p:sp>
          <p:nvSpPr>
            <p:cNvPr id="81391" name="Rectangle 511"/>
            <p:cNvSpPr>
              <a:spLocks noChangeArrowheads="1"/>
            </p:cNvSpPr>
            <p:nvPr/>
          </p:nvSpPr>
          <p:spPr bwMode="auto">
            <a:xfrm>
              <a:off x="3790" y="2610"/>
              <a:ext cx="153" cy="5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92" name="Rectangle 512"/>
            <p:cNvSpPr>
              <a:spLocks noChangeArrowheads="1"/>
            </p:cNvSpPr>
            <p:nvPr/>
          </p:nvSpPr>
          <p:spPr bwMode="auto">
            <a:xfrm>
              <a:off x="3774" y="2653"/>
              <a:ext cx="189" cy="5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93" name="Rectangle 513"/>
            <p:cNvSpPr>
              <a:spLocks noChangeArrowheads="1"/>
            </p:cNvSpPr>
            <p:nvPr/>
          </p:nvSpPr>
          <p:spPr bwMode="auto">
            <a:xfrm>
              <a:off x="3808" y="2564"/>
              <a:ext cx="119" cy="5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94" name="Rectangle 514"/>
            <p:cNvSpPr>
              <a:spLocks noChangeArrowheads="1"/>
            </p:cNvSpPr>
            <p:nvPr/>
          </p:nvSpPr>
          <p:spPr bwMode="auto">
            <a:xfrm>
              <a:off x="3818" y="2518"/>
              <a:ext cx="97" cy="5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95" name="Rectangle 515"/>
            <p:cNvSpPr>
              <a:spLocks noChangeArrowheads="1"/>
            </p:cNvSpPr>
            <p:nvPr/>
          </p:nvSpPr>
          <p:spPr bwMode="auto">
            <a:xfrm>
              <a:off x="3828" y="2472"/>
              <a:ext cx="74" cy="5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96" name="Rectangle 516"/>
            <p:cNvSpPr>
              <a:spLocks noChangeArrowheads="1"/>
            </p:cNvSpPr>
            <p:nvPr/>
          </p:nvSpPr>
          <p:spPr bwMode="auto">
            <a:xfrm>
              <a:off x="3839" y="2423"/>
              <a:ext cx="51" cy="5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1028" name="Group 805"/>
          <p:cNvGrpSpPr>
            <a:grpSpLocks/>
          </p:cNvGrpSpPr>
          <p:nvPr/>
        </p:nvGrpSpPr>
        <p:grpSpPr bwMode="auto">
          <a:xfrm>
            <a:off x="8334375" y="4968876"/>
            <a:ext cx="293688" cy="411163"/>
            <a:chOff x="4290" y="3130"/>
            <a:chExt cx="185" cy="259"/>
          </a:xfrm>
        </p:grpSpPr>
        <p:pic>
          <p:nvPicPr>
            <p:cNvPr id="81372" name="Picture 337" descr="31u_bnrz[1]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3" y="3211"/>
              <a:ext cx="1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373" name="Freeform 343"/>
            <p:cNvSpPr>
              <a:spLocks/>
            </p:cNvSpPr>
            <p:nvPr/>
          </p:nvSpPr>
          <p:spPr bwMode="auto">
            <a:xfrm>
              <a:off x="4432" y="3130"/>
              <a:ext cx="41" cy="52"/>
            </a:xfrm>
            <a:custGeom>
              <a:avLst/>
              <a:gdLst>
                <a:gd name="T0" fmla="*/ 0 w 246"/>
                <a:gd name="T1" fmla="*/ 0 h 310"/>
                <a:gd name="T2" fmla="*/ 0 w 246"/>
                <a:gd name="T3" fmla="*/ 0 h 310"/>
                <a:gd name="T4" fmla="*/ 0 w 246"/>
                <a:gd name="T5" fmla="*/ 0 h 310"/>
                <a:gd name="T6" fmla="*/ 0 w 246"/>
                <a:gd name="T7" fmla="*/ 0 h 310"/>
                <a:gd name="T8" fmla="*/ 0 w 246"/>
                <a:gd name="T9" fmla="*/ 0 h 310"/>
                <a:gd name="T10" fmla="*/ 0 w 246"/>
                <a:gd name="T11" fmla="*/ 0 h 310"/>
                <a:gd name="T12" fmla="*/ 0 w 246"/>
                <a:gd name="T13" fmla="*/ 0 h 310"/>
                <a:gd name="T14" fmla="*/ 0 w 246"/>
                <a:gd name="T15" fmla="*/ 0 h 310"/>
                <a:gd name="T16" fmla="*/ 0 w 246"/>
                <a:gd name="T17" fmla="*/ 0 h 310"/>
                <a:gd name="T18" fmla="*/ 0 w 246"/>
                <a:gd name="T19" fmla="*/ 0 h 310"/>
                <a:gd name="T20" fmla="*/ 0 w 246"/>
                <a:gd name="T21" fmla="*/ 0 h 310"/>
                <a:gd name="T22" fmla="*/ 0 w 246"/>
                <a:gd name="T23" fmla="*/ 0 h 310"/>
                <a:gd name="T24" fmla="*/ 0 w 246"/>
                <a:gd name="T25" fmla="*/ 0 h 310"/>
                <a:gd name="T26" fmla="*/ 0 w 246"/>
                <a:gd name="T27" fmla="*/ 0 h 310"/>
                <a:gd name="T28" fmla="*/ 0 w 246"/>
                <a:gd name="T29" fmla="*/ 0 h 310"/>
                <a:gd name="T30" fmla="*/ 0 w 246"/>
                <a:gd name="T31" fmla="*/ 0 h 310"/>
                <a:gd name="T32" fmla="*/ 0 w 246"/>
                <a:gd name="T33" fmla="*/ 0 h 310"/>
                <a:gd name="T34" fmla="*/ 0 w 246"/>
                <a:gd name="T35" fmla="*/ 0 h 310"/>
                <a:gd name="T36" fmla="*/ 0 w 246"/>
                <a:gd name="T37" fmla="*/ 0 h 310"/>
                <a:gd name="T38" fmla="*/ 0 w 246"/>
                <a:gd name="T39" fmla="*/ 0 h 310"/>
                <a:gd name="T40" fmla="*/ 0 w 246"/>
                <a:gd name="T41" fmla="*/ 0 h 310"/>
                <a:gd name="T42" fmla="*/ 0 w 246"/>
                <a:gd name="T43" fmla="*/ 0 h 310"/>
                <a:gd name="T44" fmla="*/ 0 w 246"/>
                <a:gd name="T45" fmla="*/ 0 h 310"/>
                <a:gd name="T46" fmla="*/ 0 w 246"/>
                <a:gd name="T47" fmla="*/ 0 h 310"/>
                <a:gd name="T48" fmla="*/ 0 w 246"/>
                <a:gd name="T49" fmla="*/ 0 h 310"/>
                <a:gd name="T50" fmla="*/ 0 w 246"/>
                <a:gd name="T51" fmla="*/ 0 h 310"/>
                <a:gd name="T52" fmla="*/ 0 w 246"/>
                <a:gd name="T53" fmla="*/ 0 h 310"/>
                <a:gd name="T54" fmla="*/ 0 w 246"/>
                <a:gd name="T55" fmla="*/ 0 h 310"/>
                <a:gd name="T56" fmla="*/ 0 w 246"/>
                <a:gd name="T57" fmla="*/ 0 h 310"/>
                <a:gd name="T58" fmla="*/ 0 w 246"/>
                <a:gd name="T59" fmla="*/ 0 h 310"/>
                <a:gd name="T60" fmla="*/ 0 w 246"/>
                <a:gd name="T61" fmla="*/ 0 h 310"/>
                <a:gd name="T62" fmla="*/ 0 w 246"/>
                <a:gd name="T63" fmla="*/ 0 h 310"/>
                <a:gd name="T64" fmla="*/ 0 w 246"/>
                <a:gd name="T65" fmla="*/ 0 h 310"/>
                <a:gd name="T66" fmla="*/ 0 w 246"/>
                <a:gd name="T67" fmla="*/ 0 h 310"/>
                <a:gd name="T68" fmla="*/ 0 w 246"/>
                <a:gd name="T69" fmla="*/ 0 h 310"/>
                <a:gd name="T70" fmla="*/ 0 w 246"/>
                <a:gd name="T71" fmla="*/ 0 h 310"/>
                <a:gd name="T72" fmla="*/ 0 w 246"/>
                <a:gd name="T73" fmla="*/ 0 h 310"/>
                <a:gd name="T74" fmla="*/ 0 w 246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6"/>
                <a:gd name="T115" fmla="*/ 0 h 310"/>
                <a:gd name="T116" fmla="*/ 246 w 246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74" name="Freeform 344"/>
            <p:cNvSpPr>
              <a:spLocks/>
            </p:cNvSpPr>
            <p:nvPr/>
          </p:nvSpPr>
          <p:spPr bwMode="auto">
            <a:xfrm>
              <a:off x="4387" y="3191"/>
              <a:ext cx="14" cy="31"/>
            </a:xfrm>
            <a:custGeom>
              <a:avLst/>
              <a:gdLst>
                <a:gd name="T0" fmla="*/ 0 w 83"/>
                <a:gd name="T1" fmla="*/ 0 h 187"/>
                <a:gd name="T2" fmla="*/ 0 w 83"/>
                <a:gd name="T3" fmla="*/ 0 h 187"/>
                <a:gd name="T4" fmla="*/ 0 w 83"/>
                <a:gd name="T5" fmla="*/ 0 h 187"/>
                <a:gd name="T6" fmla="*/ 0 w 83"/>
                <a:gd name="T7" fmla="*/ 0 h 187"/>
                <a:gd name="T8" fmla="*/ 0 w 83"/>
                <a:gd name="T9" fmla="*/ 0 h 187"/>
                <a:gd name="T10" fmla="*/ 0 w 83"/>
                <a:gd name="T11" fmla="*/ 0 h 187"/>
                <a:gd name="T12" fmla="*/ 0 w 83"/>
                <a:gd name="T13" fmla="*/ 0 h 187"/>
                <a:gd name="T14" fmla="*/ 0 w 83"/>
                <a:gd name="T15" fmla="*/ 0 h 187"/>
                <a:gd name="T16" fmla="*/ 0 w 83"/>
                <a:gd name="T17" fmla="*/ 0 h 187"/>
                <a:gd name="T18" fmla="*/ 0 w 83"/>
                <a:gd name="T19" fmla="*/ 0 h 187"/>
                <a:gd name="T20" fmla="*/ 0 w 83"/>
                <a:gd name="T21" fmla="*/ 0 h 187"/>
                <a:gd name="T22" fmla="*/ 0 w 83"/>
                <a:gd name="T23" fmla="*/ 0 h 187"/>
                <a:gd name="T24" fmla="*/ 0 w 83"/>
                <a:gd name="T25" fmla="*/ 0 h 187"/>
                <a:gd name="T26" fmla="*/ 0 w 83"/>
                <a:gd name="T27" fmla="*/ 0 h 187"/>
                <a:gd name="T28" fmla="*/ 0 w 83"/>
                <a:gd name="T29" fmla="*/ 0 h 187"/>
                <a:gd name="T30" fmla="*/ 0 w 83"/>
                <a:gd name="T31" fmla="*/ 0 h 187"/>
                <a:gd name="T32" fmla="*/ 0 w 83"/>
                <a:gd name="T33" fmla="*/ 0 h 187"/>
                <a:gd name="T34" fmla="*/ 0 w 83"/>
                <a:gd name="T35" fmla="*/ 0 h 187"/>
                <a:gd name="T36" fmla="*/ 0 w 83"/>
                <a:gd name="T37" fmla="*/ 0 h 187"/>
                <a:gd name="T38" fmla="*/ 0 w 83"/>
                <a:gd name="T39" fmla="*/ 0 h 187"/>
                <a:gd name="T40" fmla="*/ 0 w 83"/>
                <a:gd name="T41" fmla="*/ 0 h 187"/>
                <a:gd name="T42" fmla="*/ 0 w 83"/>
                <a:gd name="T43" fmla="*/ 0 h 187"/>
                <a:gd name="T44" fmla="*/ 0 w 83"/>
                <a:gd name="T45" fmla="*/ 0 h 187"/>
                <a:gd name="T46" fmla="*/ 0 w 83"/>
                <a:gd name="T47" fmla="*/ 0 h 187"/>
                <a:gd name="T48" fmla="*/ 0 w 83"/>
                <a:gd name="T49" fmla="*/ 0 h 1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3"/>
                <a:gd name="T76" fmla="*/ 0 h 187"/>
                <a:gd name="T77" fmla="*/ 83 w 83"/>
                <a:gd name="T78" fmla="*/ 187 h 1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75" name="Freeform 345"/>
            <p:cNvSpPr>
              <a:spLocks/>
            </p:cNvSpPr>
            <p:nvPr/>
          </p:nvSpPr>
          <p:spPr bwMode="auto">
            <a:xfrm>
              <a:off x="4381" y="3174"/>
              <a:ext cx="7" cy="16"/>
            </a:xfrm>
            <a:custGeom>
              <a:avLst/>
              <a:gdLst>
                <a:gd name="T0" fmla="*/ 0 w 44"/>
                <a:gd name="T1" fmla="*/ 0 h 94"/>
                <a:gd name="T2" fmla="*/ 0 w 44"/>
                <a:gd name="T3" fmla="*/ 0 h 94"/>
                <a:gd name="T4" fmla="*/ 0 w 44"/>
                <a:gd name="T5" fmla="*/ 0 h 94"/>
                <a:gd name="T6" fmla="*/ 0 w 44"/>
                <a:gd name="T7" fmla="*/ 0 h 94"/>
                <a:gd name="T8" fmla="*/ 0 w 44"/>
                <a:gd name="T9" fmla="*/ 0 h 94"/>
                <a:gd name="T10" fmla="*/ 0 w 44"/>
                <a:gd name="T11" fmla="*/ 0 h 94"/>
                <a:gd name="T12" fmla="*/ 0 w 44"/>
                <a:gd name="T13" fmla="*/ 0 h 94"/>
                <a:gd name="T14" fmla="*/ 0 w 44"/>
                <a:gd name="T15" fmla="*/ 0 h 94"/>
                <a:gd name="T16" fmla="*/ 0 w 44"/>
                <a:gd name="T17" fmla="*/ 0 h 94"/>
                <a:gd name="T18" fmla="*/ 0 w 44"/>
                <a:gd name="T19" fmla="*/ 0 h 94"/>
                <a:gd name="T20" fmla="*/ 0 w 44"/>
                <a:gd name="T21" fmla="*/ 0 h 94"/>
                <a:gd name="T22" fmla="*/ 0 w 44"/>
                <a:gd name="T23" fmla="*/ 0 h 94"/>
                <a:gd name="T24" fmla="*/ 0 w 44"/>
                <a:gd name="T25" fmla="*/ 0 h 94"/>
                <a:gd name="T26" fmla="*/ 0 w 44"/>
                <a:gd name="T27" fmla="*/ 0 h 94"/>
                <a:gd name="T28" fmla="*/ 0 w 44"/>
                <a:gd name="T29" fmla="*/ 0 h 94"/>
                <a:gd name="T30" fmla="*/ 0 w 44"/>
                <a:gd name="T31" fmla="*/ 0 h 94"/>
                <a:gd name="T32" fmla="*/ 0 w 44"/>
                <a:gd name="T33" fmla="*/ 0 h 94"/>
                <a:gd name="T34" fmla="*/ 0 w 44"/>
                <a:gd name="T35" fmla="*/ 0 h 94"/>
                <a:gd name="T36" fmla="*/ 0 w 44"/>
                <a:gd name="T37" fmla="*/ 0 h 94"/>
                <a:gd name="T38" fmla="*/ 0 w 44"/>
                <a:gd name="T39" fmla="*/ 0 h 94"/>
                <a:gd name="T40" fmla="*/ 0 w 44"/>
                <a:gd name="T41" fmla="*/ 0 h 9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4"/>
                <a:gd name="T64" fmla="*/ 0 h 94"/>
                <a:gd name="T65" fmla="*/ 44 w 44"/>
                <a:gd name="T66" fmla="*/ 94 h 94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76" name="Freeform 346"/>
            <p:cNvSpPr>
              <a:spLocks/>
            </p:cNvSpPr>
            <p:nvPr/>
          </p:nvSpPr>
          <p:spPr bwMode="auto">
            <a:xfrm>
              <a:off x="4375" y="3163"/>
              <a:ext cx="6" cy="9"/>
            </a:xfrm>
            <a:custGeom>
              <a:avLst/>
              <a:gdLst>
                <a:gd name="T0" fmla="*/ 0 w 38"/>
                <a:gd name="T1" fmla="*/ 0 h 54"/>
                <a:gd name="T2" fmla="*/ 0 w 38"/>
                <a:gd name="T3" fmla="*/ 0 h 54"/>
                <a:gd name="T4" fmla="*/ 0 w 38"/>
                <a:gd name="T5" fmla="*/ 0 h 54"/>
                <a:gd name="T6" fmla="*/ 0 w 38"/>
                <a:gd name="T7" fmla="*/ 0 h 54"/>
                <a:gd name="T8" fmla="*/ 0 w 38"/>
                <a:gd name="T9" fmla="*/ 0 h 54"/>
                <a:gd name="T10" fmla="*/ 0 w 38"/>
                <a:gd name="T11" fmla="*/ 0 h 54"/>
                <a:gd name="T12" fmla="*/ 0 w 38"/>
                <a:gd name="T13" fmla="*/ 0 h 54"/>
                <a:gd name="T14" fmla="*/ 0 w 38"/>
                <a:gd name="T15" fmla="*/ 0 h 54"/>
                <a:gd name="T16" fmla="*/ 0 w 38"/>
                <a:gd name="T17" fmla="*/ 0 h 54"/>
                <a:gd name="T18" fmla="*/ 0 w 38"/>
                <a:gd name="T19" fmla="*/ 0 h 54"/>
                <a:gd name="T20" fmla="*/ 0 w 38"/>
                <a:gd name="T21" fmla="*/ 0 h 54"/>
                <a:gd name="T22" fmla="*/ 0 w 38"/>
                <a:gd name="T23" fmla="*/ 0 h 54"/>
                <a:gd name="T24" fmla="*/ 0 w 38"/>
                <a:gd name="T25" fmla="*/ 0 h 54"/>
                <a:gd name="T26" fmla="*/ 0 w 38"/>
                <a:gd name="T27" fmla="*/ 0 h 54"/>
                <a:gd name="T28" fmla="*/ 0 w 38"/>
                <a:gd name="T29" fmla="*/ 0 h 54"/>
                <a:gd name="T30" fmla="*/ 0 w 38"/>
                <a:gd name="T31" fmla="*/ 0 h 54"/>
                <a:gd name="T32" fmla="*/ 0 w 38"/>
                <a:gd name="T33" fmla="*/ 0 h 54"/>
                <a:gd name="T34" fmla="*/ 0 w 38"/>
                <a:gd name="T35" fmla="*/ 0 h 54"/>
                <a:gd name="T36" fmla="*/ 0 w 38"/>
                <a:gd name="T37" fmla="*/ 0 h 54"/>
                <a:gd name="T38" fmla="*/ 0 w 38"/>
                <a:gd name="T39" fmla="*/ 0 h 54"/>
                <a:gd name="T40" fmla="*/ 0 w 38"/>
                <a:gd name="T41" fmla="*/ 0 h 54"/>
                <a:gd name="T42" fmla="*/ 0 w 38"/>
                <a:gd name="T43" fmla="*/ 0 h 54"/>
                <a:gd name="T44" fmla="*/ 0 w 38"/>
                <a:gd name="T45" fmla="*/ 0 h 54"/>
                <a:gd name="T46" fmla="*/ 0 w 38"/>
                <a:gd name="T47" fmla="*/ 0 h 54"/>
                <a:gd name="T48" fmla="*/ 0 w 38"/>
                <a:gd name="T49" fmla="*/ 0 h 5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8"/>
                <a:gd name="T76" fmla="*/ 0 h 54"/>
                <a:gd name="T77" fmla="*/ 38 w 38"/>
                <a:gd name="T78" fmla="*/ 54 h 5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77" name="Freeform 347"/>
            <p:cNvSpPr>
              <a:spLocks/>
            </p:cNvSpPr>
            <p:nvPr/>
          </p:nvSpPr>
          <p:spPr bwMode="auto">
            <a:xfrm>
              <a:off x="4370" y="3155"/>
              <a:ext cx="8" cy="6"/>
            </a:xfrm>
            <a:custGeom>
              <a:avLst/>
              <a:gdLst>
                <a:gd name="T0" fmla="*/ 0 w 52"/>
                <a:gd name="T1" fmla="*/ 0 h 36"/>
                <a:gd name="T2" fmla="*/ 0 w 52"/>
                <a:gd name="T3" fmla="*/ 0 h 36"/>
                <a:gd name="T4" fmla="*/ 0 w 52"/>
                <a:gd name="T5" fmla="*/ 0 h 36"/>
                <a:gd name="T6" fmla="*/ 0 w 52"/>
                <a:gd name="T7" fmla="*/ 0 h 36"/>
                <a:gd name="T8" fmla="*/ 0 w 52"/>
                <a:gd name="T9" fmla="*/ 0 h 36"/>
                <a:gd name="T10" fmla="*/ 0 w 52"/>
                <a:gd name="T11" fmla="*/ 0 h 36"/>
                <a:gd name="T12" fmla="*/ 0 w 52"/>
                <a:gd name="T13" fmla="*/ 0 h 36"/>
                <a:gd name="T14" fmla="*/ 0 w 52"/>
                <a:gd name="T15" fmla="*/ 0 h 36"/>
                <a:gd name="T16" fmla="*/ 0 w 52"/>
                <a:gd name="T17" fmla="*/ 0 h 36"/>
                <a:gd name="T18" fmla="*/ 0 w 52"/>
                <a:gd name="T19" fmla="*/ 0 h 36"/>
                <a:gd name="T20" fmla="*/ 0 w 52"/>
                <a:gd name="T21" fmla="*/ 0 h 36"/>
                <a:gd name="T22" fmla="*/ 0 w 52"/>
                <a:gd name="T23" fmla="*/ 0 h 36"/>
                <a:gd name="T24" fmla="*/ 0 w 52"/>
                <a:gd name="T25" fmla="*/ 0 h 36"/>
                <a:gd name="T26" fmla="*/ 0 w 52"/>
                <a:gd name="T27" fmla="*/ 0 h 36"/>
                <a:gd name="T28" fmla="*/ 0 w 52"/>
                <a:gd name="T29" fmla="*/ 0 h 36"/>
                <a:gd name="T30" fmla="*/ 0 w 52"/>
                <a:gd name="T31" fmla="*/ 0 h 36"/>
                <a:gd name="T32" fmla="*/ 0 w 52"/>
                <a:gd name="T33" fmla="*/ 0 h 36"/>
                <a:gd name="T34" fmla="*/ 0 w 52"/>
                <a:gd name="T35" fmla="*/ 0 h 36"/>
                <a:gd name="T36" fmla="*/ 0 w 52"/>
                <a:gd name="T37" fmla="*/ 0 h 36"/>
                <a:gd name="T38" fmla="*/ 0 w 52"/>
                <a:gd name="T39" fmla="*/ 0 h 36"/>
                <a:gd name="T40" fmla="*/ 0 w 52"/>
                <a:gd name="T41" fmla="*/ 0 h 36"/>
                <a:gd name="T42" fmla="*/ 0 w 52"/>
                <a:gd name="T43" fmla="*/ 0 h 36"/>
                <a:gd name="T44" fmla="*/ 0 w 52"/>
                <a:gd name="T45" fmla="*/ 0 h 36"/>
                <a:gd name="T46" fmla="*/ 0 w 52"/>
                <a:gd name="T47" fmla="*/ 0 h 36"/>
                <a:gd name="T48" fmla="*/ 0 w 52"/>
                <a:gd name="T49" fmla="*/ 0 h 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52"/>
                <a:gd name="T76" fmla="*/ 0 h 36"/>
                <a:gd name="T77" fmla="*/ 52 w 52"/>
                <a:gd name="T78" fmla="*/ 36 h 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78" name="Freeform 348"/>
            <p:cNvSpPr>
              <a:spLocks/>
            </p:cNvSpPr>
            <p:nvPr/>
          </p:nvSpPr>
          <p:spPr bwMode="auto">
            <a:xfrm>
              <a:off x="4330" y="3145"/>
              <a:ext cx="33" cy="39"/>
            </a:xfrm>
            <a:custGeom>
              <a:avLst/>
              <a:gdLst>
                <a:gd name="T0" fmla="*/ 0 w 198"/>
                <a:gd name="T1" fmla="*/ 0 h 236"/>
                <a:gd name="T2" fmla="*/ 0 w 198"/>
                <a:gd name="T3" fmla="*/ 0 h 236"/>
                <a:gd name="T4" fmla="*/ 0 w 198"/>
                <a:gd name="T5" fmla="*/ 0 h 236"/>
                <a:gd name="T6" fmla="*/ 0 w 198"/>
                <a:gd name="T7" fmla="*/ 0 h 236"/>
                <a:gd name="T8" fmla="*/ 0 w 198"/>
                <a:gd name="T9" fmla="*/ 0 h 236"/>
                <a:gd name="T10" fmla="*/ 0 w 198"/>
                <a:gd name="T11" fmla="*/ 0 h 236"/>
                <a:gd name="T12" fmla="*/ 0 w 198"/>
                <a:gd name="T13" fmla="*/ 0 h 236"/>
                <a:gd name="T14" fmla="*/ 0 w 198"/>
                <a:gd name="T15" fmla="*/ 0 h 236"/>
                <a:gd name="T16" fmla="*/ 0 w 198"/>
                <a:gd name="T17" fmla="*/ 0 h 236"/>
                <a:gd name="T18" fmla="*/ 0 w 198"/>
                <a:gd name="T19" fmla="*/ 0 h 236"/>
                <a:gd name="T20" fmla="*/ 0 w 198"/>
                <a:gd name="T21" fmla="*/ 0 h 236"/>
                <a:gd name="T22" fmla="*/ 0 w 198"/>
                <a:gd name="T23" fmla="*/ 0 h 236"/>
                <a:gd name="T24" fmla="*/ 0 w 198"/>
                <a:gd name="T25" fmla="*/ 0 h 236"/>
                <a:gd name="T26" fmla="*/ 0 w 198"/>
                <a:gd name="T27" fmla="*/ 0 h 236"/>
                <a:gd name="T28" fmla="*/ 0 w 198"/>
                <a:gd name="T29" fmla="*/ 0 h 236"/>
                <a:gd name="T30" fmla="*/ 0 w 198"/>
                <a:gd name="T31" fmla="*/ 0 h 236"/>
                <a:gd name="T32" fmla="*/ 0 w 198"/>
                <a:gd name="T33" fmla="*/ 0 h 236"/>
                <a:gd name="T34" fmla="*/ 0 w 198"/>
                <a:gd name="T35" fmla="*/ 0 h 236"/>
                <a:gd name="T36" fmla="*/ 0 w 198"/>
                <a:gd name="T37" fmla="*/ 0 h 236"/>
                <a:gd name="T38" fmla="*/ 0 w 198"/>
                <a:gd name="T39" fmla="*/ 0 h 236"/>
                <a:gd name="T40" fmla="*/ 0 w 198"/>
                <a:gd name="T41" fmla="*/ 0 h 236"/>
                <a:gd name="T42" fmla="*/ 0 w 198"/>
                <a:gd name="T43" fmla="*/ 0 h 236"/>
                <a:gd name="T44" fmla="*/ 0 w 198"/>
                <a:gd name="T45" fmla="*/ 0 h 236"/>
                <a:gd name="T46" fmla="*/ 0 w 198"/>
                <a:gd name="T47" fmla="*/ 0 h 236"/>
                <a:gd name="T48" fmla="*/ 0 w 198"/>
                <a:gd name="T49" fmla="*/ 0 h 236"/>
                <a:gd name="T50" fmla="*/ 0 w 198"/>
                <a:gd name="T51" fmla="*/ 0 h 236"/>
                <a:gd name="T52" fmla="*/ 0 w 198"/>
                <a:gd name="T53" fmla="*/ 0 h 236"/>
                <a:gd name="T54" fmla="*/ 0 w 198"/>
                <a:gd name="T55" fmla="*/ 0 h 236"/>
                <a:gd name="T56" fmla="*/ 0 w 198"/>
                <a:gd name="T57" fmla="*/ 0 h 236"/>
                <a:gd name="T58" fmla="*/ 0 w 198"/>
                <a:gd name="T59" fmla="*/ 0 h 236"/>
                <a:gd name="T60" fmla="*/ 0 w 198"/>
                <a:gd name="T61" fmla="*/ 0 h 236"/>
                <a:gd name="T62" fmla="*/ 0 w 198"/>
                <a:gd name="T63" fmla="*/ 0 h 236"/>
                <a:gd name="T64" fmla="*/ 0 w 198"/>
                <a:gd name="T65" fmla="*/ 0 h 236"/>
                <a:gd name="T66" fmla="*/ 0 w 198"/>
                <a:gd name="T67" fmla="*/ 0 h 236"/>
                <a:gd name="T68" fmla="*/ 0 w 198"/>
                <a:gd name="T69" fmla="*/ 0 h 236"/>
                <a:gd name="T70" fmla="*/ 0 w 198"/>
                <a:gd name="T71" fmla="*/ 0 h 236"/>
                <a:gd name="T72" fmla="*/ 0 w 198"/>
                <a:gd name="T73" fmla="*/ 0 h 236"/>
                <a:gd name="T74" fmla="*/ 0 w 198"/>
                <a:gd name="T75" fmla="*/ 0 h 236"/>
                <a:gd name="T76" fmla="*/ 0 w 198"/>
                <a:gd name="T77" fmla="*/ 0 h 236"/>
                <a:gd name="T78" fmla="*/ 0 w 198"/>
                <a:gd name="T79" fmla="*/ 0 h 236"/>
                <a:gd name="T80" fmla="*/ 0 w 198"/>
                <a:gd name="T81" fmla="*/ 0 h 236"/>
                <a:gd name="T82" fmla="*/ 0 w 198"/>
                <a:gd name="T83" fmla="*/ 0 h 236"/>
                <a:gd name="T84" fmla="*/ 0 w 198"/>
                <a:gd name="T85" fmla="*/ 0 h 236"/>
                <a:gd name="T86" fmla="*/ 0 w 198"/>
                <a:gd name="T87" fmla="*/ 0 h 236"/>
                <a:gd name="T88" fmla="*/ 0 w 198"/>
                <a:gd name="T89" fmla="*/ 0 h 236"/>
                <a:gd name="T90" fmla="*/ 0 w 198"/>
                <a:gd name="T91" fmla="*/ 0 h 236"/>
                <a:gd name="T92" fmla="*/ 0 w 198"/>
                <a:gd name="T93" fmla="*/ 0 h 236"/>
                <a:gd name="T94" fmla="*/ 0 w 198"/>
                <a:gd name="T95" fmla="*/ 0 h 236"/>
                <a:gd name="T96" fmla="*/ 0 w 198"/>
                <a:gd name="T97" fmla="*/ 0 h 236"/>
                <a:gd name="T98" fmla="*/ 0 w 198"/>
                <a:gd name="T99" fmla="*/ 0 h 236"/>
                <a:gd name="T100" fmla="*/ 0 w 198"/>
                <a:gd name="T101" fmla="*/ 0 h 236"/>
                <a:gd name="T102" fmla="*/ 0 w 198"/>
                <a:gd name="T103" fmla="*/ 0 h 236"/>
                <a:gd name="T104" fmla="*/ 0 w 198"/>
                <a:gd name="T105" fmla="*/ 0 h 236"/>
                <a:gd name="T106" fmla="*/ 0 w 198"/>
                <a:gd name="T107" fmla="*/ 0 h 236"/>
                <a:gd name="T108" fmla="*/ 0 w 198"/>
                <a:gd name="T109" fmla="*/ 0 h 236"/>
                <a:gd name="T110" fmla="*/ 0 w 198"/>
                <a:gd name="T111" fmla="*/ 0 h 236"/>
                <a:gd name="T112" fmla="*/ 0 w 198"/>
                <a:gd name="T113" fmla="*/ 0 h 236"/>
                <a:gd name="T114" fmla="*/ 0 w 198"/>
                <a:gd name="T115" fmla="*/ 0 h 236"/>
                <a:gd name="T116" fmla="*/ 0 w 198"/>
                <a:gd name="T117" fmla="*/ 0 h 236"/>
                <a:gd name="T118" fmla="*/ 0 w 198"/>
                <a:gd name="T119" fmla="*/ 0 h 236"/>
                <a:gd name="T120" fmla="*/ 0 w 198"/>
                <a:gd name="T121" fmla="*/ 0 h 2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98"/>
                <a:gd name="T184" fmla="*/ 0 h 236"/>
                <a:gd name="T185" fmla="*/ 198 w 198"/>
                <a:gd name="T186" fmla="*/ 236 h 2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79" name="Freeform 349"/>
            <p:cNvSpPr>
              <a:spLocks/>
            </p:cNvSpPr>
            <p:nvPr/>
          </p:nvSpPr>
          <p:spPr bwMode="auto">
            <a:xfrm>
              <a:off x="4386" y="3145"/>
              <a:ext cx="22" cy="30"/>
            </a:xfrm>
            <a:custGeom>
              <a:avLst/>
              <a:gdLst>
                <a:gd name="T0" fmla="*/ 0 w 128"/>
                <a:gd name="T1" fmla="*/ 0 h 183"/>
                <a:gd name="T2" fmla="*/ 0 w 128"/>
                <a:gd name="T3" fmla="*/ 0 h 183"/>
                <a:gd name="T4" fmla="*/ 0 w 128"/>
                <a:gd name="T5" fmla="*/ 0 h 183"/>
                <a:gd name="T6" fmla="*/ 0 w 128"/>
                <a:gd name="T7" fmla="*/ 0 h 183"/>
                <a:gd name="T8" fmla="*/ 0 w 128"/>
                <a:gd name="T9" fmla="*/ 0 h 183"/>
                <a:gd name="T10" fmla="*/ 0 w 128"/>
                <a:gd name="T11" fmla="*/ 0 h 183"/>
                <a:gd name="T12" fmla="*/ 0 w 128"/>
                <a:gd name="T13" fmla="*/ 0 h 183"/>
                <a:gd name="T14" fmla="*/ 0 w 128"/>
                <a:gd name="T15" fmla="*/ 0 h 183"/>
                <a:gd name="T16" fmla="*/ 0 w 128"/>
                <a:gd name="T17" fmla="*/ 0 h 183"/>
                <a:gd name="T18" fmla="*/ 0 w 128"/>
                <a:gd name="T19" fmla="*/ 0 h 183"/>
                <a:gd name="T20" fmla="*/ 0 w 128"/>
                <a:gd name="T21" fmla="*/ 0 h 183"/>
                <a:gd name="T22" fmla="*/ 0 w 128"/>
                <a:gd name="T23" fmla="*/ 0 h 183"/>
                <a:gd name="T24" fmla="*/ 0 w 128"/>
                <a:gd name="T25" fmla="*/ 0 h 183"/>
                <a:gd name="T26" fmla="*/ 0 w 128"/>
                <a:gd name="T27" fmla="*/ 0 h 183"/>
                <a:gd name="T28" fmla="*/ 0 w 128"/>
                <a:gd name="T29" fmla="*/ 0 h 183"/>
                <a:gd name="T30" fmla="*/ 0 w 128"/>
                <a:gd name="T31" fmla="*/ 0 h 183"/>
                <a:gd name="T32" fmla="*/ 0 w 128"/>
                <a:gd name="T33" fmla="*/ 0 h 183"/>
                <a:gd name="T34" fmla="*/ 0 w 128"/>
                <a:gd name="T35" fmla="*/ 0 h 183"/>
                <a:gd name="T36" fmla="*/ 0 w 128"/>
                <a:gd name="T37" fmla="*/ 0 h 183"/>
                <a:gd name="T38" fmla="*/ 0 w 128"/>
                <a:gd name="T39" fmla="*/ 0 h 183"/>
                <a:gd name="T40" fmla="*/ 0 w 128"/>
                <a:gd name="T41" fmla="*/ 0 h 183"/>
                <a:gd name="T42" fmla="*/ 0 w 128"/>
                <a:gd name="T43" fmla="*/ 0 h 183"/>
                <a:gd name="T44" fmla="*/ 0 w 128"/>
                <a:gd name="T45" fmla="*/ 0 h 183"/>
                <a:gd name="T46" fmla="*/ 0 w 128"/>
                <a:gd name="T47" fmla="*/ 0 h 183"/>
                <a:gd name="T48" fmla="*/ 0 w 128"/>
                <a:gd name="T49" fmla="*/ 0 h 183"/>
                <a:gd name="T50" fmla="*/ 0 w 128"/>
                <a:gd name="T51" fmla="*/ 0 h 183"/>
                <a:gd name="T52" fmla="*/ 0 w 128"/>
                <a:gd name="T53" fmla="*/ 0 h 183"/>
                <a:gd name="T54" fmla="*/ 0 w 128"/>
                <a:gd name="T55" fmla="*/ 0 h 183"/>
                <a:gd name="T56" fmla="*/ 0 w 128"/>
                <a:gd name="T57" fmla="*/ 0 h 183"/>
                <a:gd name="T58" fmla="*/ 0 w 128"/>
                <a:gd name="T59" fmla="*/ 0 h 183"/>
                <a:gd name="T60" fmla="*/ 0 w 128"/>
                <a:gd name="T61" fmla="*/ 0 h 183"/>
                <a:gd name="T62" fmla="*/ 0 w 128"/>
                <a:gd name="T63" fmla="*/ 0 h 183"/>
                <a:gd name="T64" fmla="*/ 0 w 128"/>
                <a:gd name="T65" fmla="*/ 0 h 183"/>
                <a:gd name="T66" fmla="*/ 0 w 128"/>
                <a:gd name="T67" fmla="*/ 0 h 183"/>
                <a:gd name="T68" fmla="*/ 0 w 128"/>
                <a:gd name="T69" fmla="*/ 0 h 183"/>
                <a:gd name="T70" fmla="*/ 0 w 128"/>
                <a:gd name="T71" fmla="*/ 0 h 183"/>
                <a:gd name="T72" fmla="*/ 0 w 128"/>
                <a:gd name="T73" fmla="*/ 0 h 183"/>
                <a:gd name="T74" fmla="*/ 0 w 128"/>
                <a:gd name="T75" fmla="*/ 0 h 183"/>
                <a:gd name="T76" fmla="*/ 0 w 128"/>
                <a:gd name="T77" fmla="*/ 0 h 183"/>
                <a:gd name="T78" fmla="*/ 0 w 128"/>
                <a:gd name="T79" fmla="*/ 0 h 183"/>
                <a:gd name="T80" fmla="*/ 0 w 128"/>
                <a:gd name="T81" fmla="*/ 0 h 1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28"/>
                <a:gd name="T124" fmla="*/ 0 h 183"/>
                <a:gd name="T125" fmla="*/ 128 w 128"/>
                <a:gd name="T126" fmla="*/ 183 h 183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80" name="Freeform 350"/>
            <p:cNvSpPr>
              <a:spLocks/>
            </p:cNvSpPr>
            <p:nvPr/>
          </p:nvSpPr>
          <p:spPr bwMode="auto">
            <a:xfrm>
              <a:off x="4309" y="3138"/>
              <a:ext cx="53" cy="63"/>
            </a:xfrm>
            <a:custGeom>
              <a:avLst/>
              <a:gdLst>
                <a:gd name="T0" fmla="*/ 0 w 323"/>
                <a:gd name="T1" fmla="*/ 0 h 379"/>
                <a:gd name="T2" fmla="*/ 0 w 323"/>
                <a:gd name="T3" fmla="*/ 0 h 379"/>
                <a:gd name="T4" fmla="*/ 0 w 323"/>
                <a:gd name="T5" fmla="*/ 0 h 379"/>
                <a:gd name="T6" fmla="*/ 0 w 323"/>
                <a:gd name="T7" fmla="*/ 0 h 379"/>
                <a:gd name="T8" fmla="*/ 0 w 323"/>
                <a:gd name="T9" fmla="*/ 0 h 379"/>
                <a:gd name="T10" fmla="*/ 0 w 323"/>
                <a:gd name="T11" fmla="*/ 0 h 379"/>
                <a:gd name="T12" fmla="*/ 0 w 323"/>
                <a:gd name="T13" fmla="*/ 0 h 379"/>
                <a:gd name="T14" fmla="*/ 0 w 323"/>
                <a:gd name="T15" fmla="*/ 0 h 379"/>
                <a:gd name="T16" fmla="*/ 0 w 323"/>
                <a:gd name="T17" fmla="*/ 0 h 379"/>
                <a:gd name="T18" fmla="*/ 0 w 323"/>
                <a:gd name="T19" fmla="*/ 0 h 379"/>
                <a:gd name="T20" fmla="*/ 0 w 323"/>
                <a:gd name="T21" fmla="*/ 0 h 379"/>
                <a:gd name="T22" fmla="*/ 0 w 323"/>
                <a:gd name="T23" fmla="*/ 0 h 379"/>
                <a:gd name="T24" fmla="*/ 0 w 323"/>
                <a:gd name="T25" fmla="*/ 0 h 379"/>
                <a:gd name="T26" fmla="*/ 0 w 323"/>
                <a:gd name="T27" fmla="*/ 0 h 379"/>
                <a:gd name="T28" fmla="*/ 0 w 323"/>
                <a:gd name="T29" fmla="*/ 0 h 379"/>
                <a:gd name="T30" fmla="*/ 0 w 323"/>
                <a:gd name="T31" fmla="*/ 0 h 379"/>
                <a:gd name="T32" fmla="*/ 0 w 323"/>
                <a:gd name="T33" fmla="*/ 0 h 379"/>
                <a:gd name="T34" fmla="*/ 0 w 323"/>
                <a:gd name="T35" fmla="*/ 0 h 379"/>
                <a:gd name="T36" fmla="*/ 0 w 323"/>
                <a:gd name="T37" fmla="*/ 0 h 379"/>
                <a:gd name="T38" fmla="*/ 0 w 323"/>
                <a:gd name="T39" fmla="*/ 0 h 379"/>
                <a:gd name="T40" fmla="*/ 0 w 323"/>
                <a:gd name="T41" fmla="*/ 0 h 379"/>
                <a:gd name="T42" fmla="*/ 0 w 323"/>
                <a:gd name="T43" fmla="*/ 0 h 379"/>
                <a:gd name="T44" fmla="*/ 0 w 323"/>
                <a:gd name="T45" fmla="*/ 0 h 379"/>
                <a:gd name="T46" fmla="*/ 0 w 323"/>
                <a:gd name="T47" fmla="*/ 0 h 379"/>
                <a:gd name="T48" fmla="*/ 0 w 323"/>
                <a:gd name="T49" fmla="*/ 0 h 379"/>
                <a:gd name="T50" fmla="*/ 0 w 323"/>
                <a:gd name="T51" fmla="*/ 0 h 379"/>
                <a:gd name="T52" fmla="*/ 0 w 323"/>
                <a:gd name="T53" fmla="*/ 0 h 379"/>
                <a:gd name="T54" fmla="*/ 0 w 323"/>
                <a:gd name="T55" fmla="*/ 0 h 379"/>
                <a:gd name="T56" fmla="*/ 0 w 323"/>
                <a:gd name="T57" fmla="*/ 0 h 379"/>
                <a:gd name="T58" fmla="*/ 0 w 323"/>
                <a:gd name="T59" fmla="*/ 0 h 379"/>
                <a:gd name="T60" fmla="*/ 0 w 323"/>
                <a:gd name="T61" fmla="*/ 0 h 379"/>
                <a:gd name="T62" fmla="*/ 0 w 323"/>
                <a:gd name="T63" fmla="*/ 0 h 379"/>
                <a:gd name="T64" fmla="*/ 0 w 323"/>
                <a:gd name="T65" fmla="*/ 0 h 379"/>
                <a:gd name="T66" fmla="*/ 0 w 323"/>
                <a:gd name="T67" fmla="*/ 0 h 379"/>
                <a:gd name="T68" fmla="*/ 0 w 323"/>
                <a:gd name="T69" fmla="*/ 0 h 379"/>
                <a:gd name="T70" fmla="*/ 0 w 323"/>
                <a:gd name="T71" fmla="*/ 0 h 379"/>
                <a:gd name="T72" fmla="*/ 0 w 323"/>
                <a:gd name="T73" fmla="*/ 0 h 379"/>
                <a:gd name="T74" fmla="*/ 0 w 323"/>
                <a:gd name="T75" fmla="*/ 0 h 379"/>
                <a:gd name="T76" fmla="*/ 0 w 323"/>
                <a:gd name="T77" fmla="*/ 0 h 379"/>
                <a:gd name="T78" fmla="*/ 0 w 323"/>
                <a:gd name="T79" fmla="*/ 0 h 379"/>
                <a:gd name="T80" fmla="*/ 0 w 323"/>
                <a:gd name="T81" fmla="*/ 0 h 379"/>
                <a:gd name="T82" fmla="*/ 0 w 323"/>
                <a:gd name="T83" fmla="*/ 0 h 379"/>
                <a:gd name="T84" fmla="*/ 0 w 323"/>
                <a:gd name="T85" fmla="*/ 0 h 379"/>
                <a:gd name="T86" fmla="*/ 0 w 323"/>
                <a:gd name="T87" fmla="*/ 0 h 37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323"/>
                <a:gd name="T133" fmla="*/ 0 h 379"/>
                <a:gd name="T134" fmla="*/ 323 w 323"/>
                <a:gd name="T135" fmla="*/ 379 h 37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81" name="Freeform 351"/>
            <p:cNvSpPr>
              <a:spLocks/>
            </p:cNvSpPr>
            <p:nvPr/>
          </p:nvSpPr>
          <p:spPr bwMode="auto">
            <a:xfrm>
              <a:off x="4384" y="3136"/>
              <a:ext cx="47" cy="42"/>
            </a:xfrm>
            <a:custGeom>
              <a:avLst/>
              <a:gdLst>
                <a:gd name="T0" fmla="*/ 0 w 282"/>
                <a:gd name="T1" fmla="*/ 0 h 253"/>
                <a:gd name="T2" fmla="*/ 0 w 282"/>
                <a:gd name="T3" fmla="*/ 0 h 253"/>
                <a:gd name="T4" fmla="*/ 0 w 282"/>
                <a:gd name="T5" fmla="*/ 0 h 253"/>
                <a:gd name="T6" fmla="*/ 0 w 282"/>
                <a:gd name="T7" fmla="*/ 0 h 253"/>
                <a:gd name="T8" fmla="*/ 0 w 282"/>
                <a:gd name="T9" fmla="*/ 0 h 253"/>
                <a:gd name="T10" fmla="*/ 0 w 282"/>
                <a:gd name="T11" fmla="*/ 0 h 253"/>
                <a:gd name="T12" fmla="*/ 0 w 282"/>
                <a:gd name="T13" fmla="*/ 0 h 253"/>
                <a:gd name="T14" fmla="*/ 0 w 282"/>
                <a:gd name="T15" fmla="*/ 0 h 253"/>
                <a:gd name="T16" fmla="*/ 0 w 282"/>
                <a:gd name="T17" fmla="*/ 0 h 253"/>
                <a:gd name="T18" fmla="*/ 0 w 282"/>
                <a:gd name="T19" fmla="*/ 0 h 253"/>
                <a:gd name="T20" fmla="*/ 0 w 282"/>
                <a:gd name="T21" fmla="*/ 0 h 253"/>
                <a:gd name="T22" fmla="*/ 0 w 282"/>
                <a:gd name="T23" fmla="*/ 0 h 253"/>
                <a:gd name="T24" fmla="*/ 0 w 282"/>
                <a:gd name="T25" fmla="*/ 0 h 253"/>
                <a:gd name="T26" fmla="*/ 0 w 282"/>
                <a:gd name="T27" fmla="*/ 0 h 253"/>
                <a:gd name="T28" fmla="*/ 0 w 282"/>
                <a:gd name="T29" fmla="*/ 0 h 253"/>
                <a:gd name="T30" fmla="*/ 0 w 282"/>
                <a:gd name="T31" fmla="*/ 0 h 253"/>
                <a:gd name="T32" fmla="*/ 0 w 282"/>
                <a:gd name="T33" fmla="*/ 0 h 253"/>
                <a:gd name="T34" fmla="*/ 0 w 282"/>
                <a:gd name="T35" fmla="*/ 0 h 253"/>
                <a:gd name="T36" fmla="*/ 0 w 282"/>
                <a:gd name="T37" fmla="*/ 0 h 253"/>
                <a:gd name="T38" fmla="*/ 0 w 282"/>
                <a:gd name="T39" fmla="*/ 0 h 253"/>
                <a:gd name="T40" fmla="*/ 0 w 282"/>
                <a:gd name="T41" fmla="*/ 0 h 253"/>
                <a:gd name="T42" fmla="*/ 0 w 282"/>
                <a:gd name="T43" fmla="*/ 0 h 253"/>
                <a:gd name="T44" fmla="*/ 0 w 282"/>
                <a:gd name="T45" fmla="*/ 0 h 253"/>
                <a:gd name="T46" fmla="*/ 0 w 282"/>
                <a:gd name="T47" fmla="*/ 0 h 253"/>
                <a:gd name="T48" fmla="*/ 0 w 282"/>
                <a:gd name="T49" fmla="*/ 0 h 253"/>
                <a:gd name="T50" fmla="*/ 0 w 282"/>
                <a:gd name="T51" fmla="*/ 0 h 253"/>
                <a:gd name="T52" fmla="*/ 0 w 282"/>
                <a:gd name="T53" fmla="*/ 0 h 253"/>
                <a:gd name="T54" fmla="*/ 0 w 282"/>
                <a:gd name="T55" fmla="*/ 0 h 253"/>
                <a:gd name="T56" fmla="*/ 0 w 282"/>
                <a:gd name="T57" fmla="*/ 0 h 253"/>
                <a:gd name="T58" fmla="*/ 0 w 282"/>
                <a:gd name="T59" fmla="*/ 0 h 253"/>
                <a:gd name="T60" fmla="*/ 0 w 282"/>
                <a:gd name="T61" fmla="*/ 0 h 253"/>
                <a:gd name="T62" fmla="*/ 0 w 282"/>
                <a:gd name="T63" fmla="*/ 0 h 253"/>
                <a:gd name="T64" fmla="*/ 0 w 282"/>
                <a:gd name="T65" fmla="*/ 0 h 253"/>
                <a:gd name="T66" fmla="*/ 0 w 282"/>
                <a:gd name="T67" fmla="*/ 0 h 253"/>
                <a:gd name="T68" fmla="*/ 0 w 282"/>
                <a:gd name="T69" fmla="*/ 0 h 253"/>
                <a:gd name="T70" fmla="*/ 0 w 282"/>
                <a:gd name="T71" fmla="*/ 0 h 253"/>
                <a:gd name="T72" fmla="*/ 0 w 282"/>
                <a:gd name="T73" fmla="*/ 0 h 253"/>
                <a:gd name="T74" fmla="*/ 0 w 282"/>
                <a:gd name="T75" fmla="*/ 0 h 253"/>
                <a:gd name="T76" fmla="*/ 0 w 282"/>
                <a:gd name="T77" fmla="*/ 0 h 253"/>
                <a:gd name="T78" fmla="*/ 0 w 282"/>
                <a:gd name="T79" fmla="*/ 0 h 253"/>
                <a:gd name="T80" fmla="*/ 0 w 282"/>
                <a:gd name="T81" fmla="*/ 0 h 253"/>
                <a:gd name="T82" fmla="*/ 0 w 282"/>
                <a:gd name="T83" fmla="*/ 0 h 253"/>
                <a:gd name="T84" fmla="*/ 0 w 282"/>
                <a:gd name="T85" fmla="*/ 0 h 253"/>
                <a:gd name="T86" fmla="*/ 0 w 282"/>
                <a:gd name="T87" fmla="*/ 0 h 253"/>
                <a:gd name="T88" fmla="*/ 0 w 282"/>
                <a:gd name="T89" fmla="*/ 0 h 253"/>
                <a:gd name="T90" fmla="*/ 0 w 282"/>
                <a:gd name="T91" fmla="*/ 0 h 253"/>
                <a:gd name="T92" fmla="*/ 0 w 282"/>
                <a:gd name="T93" fmla="*/ 0 h 253"/>
                <a:gd name="T94" fmla="*/ 0 w 282"/>
                <a:gd name="T95" fmla="*/ 0 h 253"/>
                <a:gd name="T96" fmla="*/ 0 w 282"/>
                <a:gd name="T97" fmla="*/ 0 h 253"/>
                <a:gd name="T98" fmla="*/ 0 w 282"/>
                <a:gd name="T99" fmla="*/ 0 h 253"/>
                <a:gd name="T100" fmla="*/ 0 w 282"/>
                <a:gd name="T101" fmla="*/ 0 h 253"/>
                <a:gd name="T102" fmla="*/ 0 w 282"/>
                <a:gd name="T103" fmla="*/ 0 h 253"/>
                <a:gd name="T104" fmla="*/ 0 w 282"/>
                <a:gd name="T105" fmla="*/ 0 h 253"/>
                <a:gd name="T106" fmla="*/ 0 w 282"/>
                <a:gd name="T107" fmla="*/ 0 h 253"/>
                <a:gd name="T108" fmla="*/ 0 w 282"/>
                <a:gd name="T109" fmla="*/ 0 h 253"/>
                <a:gd name="T110" fmla="*/ 0 w 282"/>
                <a:gd name="T111" fmla="*/ 0 h 253"/>
                <a:gd name="T112" fmla="*/ 0 w 282"/>
                <a:gd name="T113" fmla="*/ 0 h 253"/>
                <a:gd name="T114" fmla="*/ 0 w 282"/>
                <a:gd name="T115" fmla="*/ 0 h 253"/>
                <a:gd name="T116" fmla="*/ 0 w 282"/>
                <a:gd name="T117" fmla="*/ 0 h 253"/>
                <a:gd name="T118" fmla="*/ 0 w 282"/>
                <a:gd name="T119" fmla="*/ 0 h 253"/>
                <a:gd name="T120" fmla="*/ 0 w 282"/>
                <a:gd name="T121" fmla="*/ 0 h 25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82"/>
                <a:gd name="T184" fmla="*/ 0 h 253"/>
                <a:gd name="T185" fmla="*/ 282 w 282"/>
                <a:gd name="T186" fmla="*/ 253 h 253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82" name="Freeform 352"/>
            <p:cNvSpPr>
              <a:spLocks/>
            </p:cNvSpPr>
            <p:nvPr/>
          </p:nvSpPr>
          <p:spPr bwMode="auto">
            <a:xfrm>
              <a:off x="4290" y="3159"/>
              <a:ext cx="19" cy="39"/>
            </a:xfrm>
            <a:custGeom>
              <a:avLst/>
              <a:gdLst>
                <a:gd name="T0" fmla="*/ 0 w 115"/>
                <a:gd name="T1" fmla="*/ 0 h 236"/>
                <a:gd name="T2" fmla="*/ 0 w 115"/>
                <a:gd name="T3" fmla="*/ 0 h 236"/>
                <a:gd name="T4" fmla="*/ 0 w 115"/>
                <a:gd name="T5" fmla="*/ 0 h 236"/>
                <a:gd name="T6" fmla="*/ 0 w 115"/>
                <a:gd name="T7" fmla="*/ 0 h 236"/>
                <a:gd name="T8" fmla="*/ 0 w 115"/>
                <a:gd name="T9" fmla="*/ 0 h 236"/>
                <a:gd name="T10" fmla="*/ 0 w 115"/>
                <a:gd name="T11" fmla="*/ 0 h 236"/>
                <a:gd name="T12" fmla="*/ 0 w 115"/>
                <a:gd name="T13" fmla="*/ 0 h 236"/>
                <a:gd name="T14" fmla="*/ 0 w 115"/>
                <a:gd name="T15" fmla="*/ 0 h 236"/>
                <a:gd name="T16" fmla="*/ 0 w 115"/>
                <a:gd name="T17" fmla="*/ 0 h 236"/>
                <a:gd name="T18" fmla="*/ 0 w 115"/>
                <a:gd name="T19" fmla="*/ 0 h 236"/>
                <a:gd name="T20" fmla="*/ 0 w 115"/>
                <a:gd name="T21" fmla="*/ 0 h 236"/>
                <a:gd name="T22" fmla="*/ 0 w 115"/>
                <a:gd name="T23" fmla="*/ 0 h 236"/>
                <a:gd name="T24" fmla="*/ 0 w 115"/>
                <a:gd name="T25" fmla="*/ 0 h 236"/>
                <a:gd name="T26" fmla="*/ 0 w 115"/>
                <a:gd name="T27" fmla="*/ 0 h 236"/>
                <a:gd name="T28" fmla="*/ 0 w 115"/>
                <a:gd name="T29" fmla="*/ 0 h 236"/>
                <a:gd name="T30" fmla="*/ 0 w 115"/>
                <a:gd name="T31" fmla="*/ 0 h 236"/>
                <a:gd name="T32" fmla="*/ 0 w 115"/>
                <a:gd name="T33" fmla="*/ 0 h 236"/>
                <a:gd name="T34" fmla="*/ 0 w 115"/>
                <a:gd name="T35" fmla="*/ 0 h 236"/>
                <a:gd name="T36" fmla="*/ 0 w 115"/>
                <a:gd name="T37" fmla="*/ 0 h 236"/>
                <a:gd name="T38" fmla="*/ 0 w 115"/>
                <a:gd name="T39" fmla="*/ 0 h 236"/>
                <a:gd name="T40" fmla="*/ 0 w 115"/>
                <a:gd name="T41" fmla="*/ 0 h 236"/>
                <a:gd name="T42" fmla="*/ 0 w 115"/>
                <a:gd name="T43" fmla="*/ 0 h 236"/>
                <a:gd name="T44" fmla="*/ 0 w 115"/>
                <a:gd name="T45" fmla="*/ 0 h 236"/>
                <a:gd name="T46" fmla="*/ 0 w 115"/>
                <a:gd name="T47" fmla="*/ 0 h 236"/>
                <a:gd name="T48" fmla="*/ 0 w 115"/>
                <a:gd name="T49" fmla="*/ 0 h 236"/>
                <a:gd name="T50" fmla="*/ 0 w 115"/>
                <a:gd name="T51" fmla="*/ 0 h 236"/>
                <a:gd name="T52" fmla="*/ 0 w 115"/>
                <a:gd name="T53" fmla="*/ 0 h 236"/>
                <a:gd name="T54" fmla="*/ 0 w 115"/>
                <a:gd name="T55" fmla="*/ 0 h 236"/>
                <a:gd name="T56" fmla="*/ 0 w 115"/>
                <a:gd name="T57" fmla="*/ 0 h 236"/>
                <a:gd name="T58" fmla="*/ 0 w 115"/>
                <a:gd name="T59" fmla="*/ 0 h 236"/>
                <a:gd name="T60" fmla="*/ 0 w 115"/>
                <a:gd name="T61" fmla="*/ 0 h 236"/>
                <a:gd name="T62" fmla="*/ 0 w 115"/>
                <a:gd name="T63" fmla="*/ 0 h 236"/>
                <a:gd name="T64" fmla="*/ 0 w 115"/>
                <a:gd name="T65" fmla="*/ 0 h 236"/>
                <a:gd name="T66" fmla="*/ 0 w 115"/>
                <a:gd name="T67" fmla="*/ 0 h 236"/>
                <a:gd name="T68" fmla="*/ 0 w 115"/>
                <a:gd name="T69" fmla="*/ 0 h 236"/>
                <a:gd name="T70" fmla="*/ 0 w 115"/>
                <a:gd name="T71" fmla="*/ 0 h 236"/>
                <a:gd name="T72" fmla="*/ 0 w 115"/>
                <a:gd name="T73" fmla="*/ 0 h 236"/>
                <a:gd name="T74" fmla="*/ 0 w 115"/>
                <a:gd name="T75" fmla="*/ 0 h 236"/>
                <a:gd name="T76" fmla="*/ 0 w 115"/>
                <a:gd name="T77" fmla="*/ 0 h 236"/>
                <a:gd name="T78" fmla="*/ 0 w 115"/>
                <a:gd name="T79" fmla="*/ 0 h 236"/>
                <a:gd name="T80" fmla="*/ 0 w 115"/>
                <a:gd name="T81" fmla="*/ 0 h 2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236"/>
                <a:gd name="T125" fmla="*/ 115 w 115"/>
                <a:gd name="T126" fmla="*/ 236 h 2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83" name="Freeform 353"/>
            <p:cNvSpPr>
              <a:spLocks/>
            </p:cNvSpPr>
            <p:nvPr/>
          </p:nvSpPr>
          <p:spPr bwMode="auto">
            <a:xfrm>
              <a:off x="4423" y="3133"/>
              <a:ext cx="41" cy="52"/>
            </a:xfrm>
            <a:custGeom>
              <a:avLst/>
              <a:gdLst>
                <a:gd name="T0" fmla="*/ 0 w 245"/>
                <a:gd name="T1" fmla="*/ 0 h 310"/>
                <a:gd name="T2" fmla="*/ 0 w 245"/>
                <a:gd name="T3" fmla="*/ 0 h 310"/>
                <a:gd name="T4" fmla="*/ 0 w 245"/>
                <a:gd name="T5" fmla="*/ 0 h 310"/>
                <a:gd name="T6" fmla="*/ 0 w 245"/>
                <a:gd name="T7" fmla="*/ 0 h 310"/>
                <a:gd name="T8" fmla="*/ 0 w 245"/>
                <a:gd name="T9" fmla="*/ 0 h 310"/>
                <a:gd name="T10" fmla="*/ 0 w 245"/>
                <a:gd name="T11" fmla="*/ 0 h 310"/>
                <a:gd name="T12" fmla="*/ 0 w 245"/>
                <a:gd name="T13" fmla="*/ 0 h 310"/>
                <a:gd name="T14" fmla="*/ 0 w 245"/>
                <a:gd name="T15" fmla="*/ 0 h 310"/>
                <a:gd name="T16" fmla="*/ 0 w 245"/>
                <a:gd name="T17" fmla="*/ 0 h 310"/>
                <a:gd name="T18" fmla="*/ 0 w 245"/>
                <a:gd name="T19" fmla="*/ 0 h 310"/>
                <a:gd name="T20" fmla="*/ 0 w 245"/>
                <a:gd name="T21" fmla="*/ 0 h 310"/>
                <a:gd name="T22" fmla="*/ 0 w 245"/>
                <a:gd name="T23" fmla="*/ 0 h 310"/>
                <a:gd name="T24" fmla="*/ 0 w 245"/>
                <a:gd name="T25" fmla="*/ 0 h 310"/>
                <a:gd name="T26" fmla="*/ 0 w 245"/>
                <a:gd name="T27" fmla="*/ 0 h 310"/>
                <a:gd name="T28" fmla="*/ 0 w 245"/>
                <a:gd name="T29" fmla="*/ 0 h 310"/>
                <a:gd name="T30" fmla="*/ 0 w 245"/>
                <a:gd name="T31" fmla="*/ 0 h 310"/>
                <a:gd name="T32" fmla="*/ 0 w 245"/>
                <a:gd name="T33" fmla="*/ 0 h 310"/>
                <a:gd name="T34" fmla="*/ 0 w 245"/>
                <a:gd name="T35" fmla="*/ 0 h 310"/>
                <a:gd name="T36" fmla="*/ 0 w 245"/>
                <a:gd name="T37" fmla="*/ 0 h 310"/>
                <a:gd name="T38" fmla="*/ 0 w 245"/>
                <a:gd name="T39" fmla="*/ 0 h 310"/>
                <a:gd name="T40" fmla="*/ 0 w 245"/>
                <a:gd name="T41" fmla="*/ 0 h 310"/>
                <a:gd name="T42" fmla="*/ 0 w 245"/>
                <a:gd name="T43" fmla="*/ 0 h 310"/>
                <a:gd name="T44" fmla="*/ 0 w 245"/>
                <a:gd name="T45" fmla="*/ 0 h 310"/>
                <a:gd name="T46" fmla="*/ 0 w 245"/>
                <a:gd name="T47" fmla="*/ 0 h 310"/>
                <a:gd name="T48" fmla="*/ 0 w 245"/>
                <a:gd name="T49" fmla="*/ 0 h 310"/>
                <a:gd name="T50" fmla="*/ 0 w 245"/>
                <a:gd name="T51" fmla="*/ 0 h 310"/>
                <a:gd name="T52" fmla="*/ 0 w 245"/>
                <a:gd name="T53" fmla="*/ 0 h 310"/>
                <a:gd name="T54" fmla="*/ 0 w 245"/>
                <a:gd name="T55" fmla="*/ 0 h 310"/>
                <a:gd name="T56" fmla="*/ 0 w 245"/>
                <a:gd name="T57" fmla="*/ 0 h 310"/>
                <a:gd name="T58" fmla="*/ 0 w 245"/>
                <a:gd name="T59" fmla="*/ 0 h 310"/>
                <a:gd name="T60" fmla="*/ 0 w 245"/>
                <a:gd name="T61" fmla="*/ 0 h 310"/>
                <a:gd name="T62" fmla="*/ 0 w 245"/>
                <a:gd name="T63" fmla="*/ 0 h 310"/>
                <a:gd name="T64" fmla="*/ 0 w 245"/>
                <a:gd name="T65" fmla="*/ 0 h 310"/>
                <a:gd name="T66" fmla="*/ 0 w 245"/>
                <a:gd name="T67" fmla="*/ 0 h 310"/>
                <a:gd name="T68" fmla="*/ 0 w 245"/>
                <a:gd name="T69" fmla="*/ 0 h 310"/>
                <a:gd name="T70" fmla="*/ 0 w 245"/>
                <a:gd name="T71" fmla="*/ 0 h 310"/>
                <a:gd name="T72" fmla="*/ 0 w 245"/>
                <a:gd name="T73" fmla="*/ 0 h 310"/>
                <a:gd name="T74" fmla="*/ 0 w 245"/>
                <a:gd name="T75" fmla="*/ 0 h 31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5"/>
                <a:gd name="T115" fmla="*/ 0 h 310"/>
                <a:gd name="T116" fmla="*/ 245 w 245"/>
                <a:gd name="T117" fmla="*/ 310 h 310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grpSp>
          <p:nvGrpSpPr>
            <p:cNvPr id="81384" name="Group 518"/>
            <p:cNvGrpSpPr>
              <a:grpSpLocks/>
            </p:cNvGrpSpPr>
            <p:nvPr/>
          </p:nvGrpSpPr>
          <p:grpSpPr bwMode="auto">
            <a:xfrm>
              <a:off x="4332" y="3207"/>
              <a:ext cx="143" cy="182"/>
              <a:chOff x="3774" y="2423"/>
              <a:chExt cx="189" cy="286"/>
            </a:xfrm>
          </p:grpSpPr>
          <p:sp>
            <p:nvSpPr>
              <p:cNvPr id="81385" name="Rectangle 519"/>
              <p:cNvSpPr>
                <a:spLocks noChangeArrowheads="1"/>
              </p:cNvSpPr>
              <p:nvPr/>
            </p:nvSpPr>
            <p:spPr bwMode="auto">
              <a:xfrm>
                <a:off x="3790" y="2610"/>
                <a:ext cx="153" cy="5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fontAlgn="base" latinLnBrk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81386" name="Rectangle 520"/>
              <p:cNvSpPr>
                <a:spLocks noChangeArrowheads="1"/>
              </p:cNvSpPr>
              <p:nvPr/>
            </p:nvSpPr>
            <p:spPr bwMode="auto">
              <a:xfrm>
                <a:off x="3774" y="2653"/>
                <a:ext cx="189" cy="5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fontAlgn="base" latinLnBrk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81387" name="Rectangle 521"/>
              <p:cNvSpPr>
                <a:spLocks noChangeArrowheads="1"/>
              </p:cNvSpPr>
              <p:nvPr/>
            </p:nvSpPr>
            <p:spPr bwMode="auto">
              <a:xfrm>
                <a:off x="3808" y="2564"/>
                <a:ext cx="119" cy="5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fontAlgn="base" latinLnBrk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81388" name="Rectangle 522"/>
              <p:cNvSpPr>
                <a:spLocks noChangeArrowheads="1"/>
              </p:cNvSpPr>
              <p:nvPr/>
            </p:nvSpPr>
            <p:spPr bwMode="auto">
              <a:xfrm>
                <a:off x="3818" y="2518"/>
                <a:ext cx="97" cy="5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fontAlgn="base" latinLnBrk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81389" name="Rectangle 523"/>
              <p:cNvSpPr>
                <a:spLocks noChangeArrowheads="1"/>
              </p:cNvSpPr>
              <p:nvPr/>
            </p:nvSpPr>
            <p:spPr bwMode="auto">
              <a:xfrm>
                <a:off x="3828" y="2472"/>
                <a:ext cx="74" cy="5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fontAlgn="base" latinLnBrk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  <p:sp>
            <p:nvSpPr>
              <p:cNvPr id="81390" name="Rectangle 524"/>
              <p:cNvSpPr>
                <a:spLocks noChangeArrowheads="1"/>
              </p:cNvSpPr>
              <p:nvPr/>
            </p:nvSpPr>
            <p:spPr bwMode="auto">
              <a:xfrm>
                <a:off x="3839" y="2423"/>
                <a:ext cx="51" cy="5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Wingdings" panose="05000000000000000000" pitchFamily="2" charset="2"/>
                  <a:buChar char="q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fontAlgn="base" latinLnBrk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sz="2400" b="1">
                  <a:solidFill>
                    <a:srgbClr val="000000"/>
                  </a:solidFill>
                  <a:latin typeface="Gulim" panose="020B0600000101010101" pitchFamily="34" charset="-127"/>
                  <a:ea typeface="Gulim" panose="020B0600000101010101" pitchFamily="34" charset="-127"/>
                </a:endParaRPr>
              </a:p>
            </p:txBody>
          </p:sp>
        </p:grpSp>
      </p:grpSp>
      <p:grpSp>
        <p:nvGrpSpPr>
          <p:cNvPr id="81029" name="Group 591"/>
          <p:cNvGrpSpPr>
            <a:grpSpLocks/>
          </p:cNvGrpSpPr>
          <p:nvPr/>
        </p:nvGrpSpPr>
        <p:grpSpPr bwMode="auto">
          <a:xfrm>
            <a:off x="9450389" y="4949826"/>
            <a:ext cx="198437" cy="365125"/>
            <a:chOff x="4702" y="3292"/>
            <a:chExt cx="125" cy="230"/>
          </a:xfrm>
        </p:grpSpPr>
        <p:sp>
          <p:nvSpPr>
            <p:cNvPr id="81364" name="AutoShape 592"/>
            <p:cNvSpPr>
              <a:spLocks noChangeArrowheads="1"/>
            </p:cNvSpPr>
            <p:nvPr/>
          </p:nvSpPr>
          <p:spPr bwMode="auto">
            <a:xfrm>
              <a:off x="4702" y="3469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65" name="Rectangle 593"/>
            <p:cNvSpPr>
              <a:spLocks noChangeArrowheads="1"/>
            </p:cNvSpPr>
            <p:nvPr/>
          </p:nvSpPr>
          <p:spPr bwMode="auto">
            <a:xfrm>
              <a:off x="4765" y="3293"/>
              <a:ext cx="58" cy="17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66" name="Rectangle 594"/>
            <p:cNvSpPr>
              <a:spLocks noChangeArrowheads="1"/>
            </p:cNvSpPr>
            <p:nvPr/>
          </p:nvSpPr>
          <p:spPr bwMode="auto">
            <a:xfrm>
              <a:off x="4703" y="3344"/>
              <a:ext cx="79" cy="177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67" name="AutoShape 595"/>
            <p:cNvSpPr>
              <a:spLocks noChangeArrowheads="1"/>
            </p:cNvSpPr>
            <p:nvPr/>
          </p:nvSpPr>
          <p:spPr bwMode="auto">
            <a:xfrm>
              <a:off x="4702" y="3292"/>
              <a:ext cx="125" cy="53"/>
            </a:xfrm>
            <a:prstGeom prst="parallelogram">
              <a:avLst>
                <a:gd name="adj" fmla="val 90856"/>
              </a:avLst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68" name="Line 596"/>
            <p:cNvSpPr>
              <a:spLocks noChangeShapeType="1"/>
            </p:cNvSpPr>
            <p:nvPr/>
          </p:nvSpPr>
          <p:spPr bwMode="auto">
            <a:xfrm>
              <a:off x="4827" y="3296"/>
              <a:ext cx="0" cy="17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69" name="Line 597"/>
            <p:cNvSpPr>
              <a:spLocks noChangeShapeType="1"/>
            </p:cNvSpPr>
            <p:nvPr/>
          </p:nvSpPr>
          <p:spPr bwMode="auto">
            <a:xfrm flipH="1">
              <a:off x="4782" y="3469"/>
              <a:ext cx="45" cy="5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70" name="Rectangle 598"/>
            <p:cNvSpPr>
              <a:spLocks noChangeArrowheads="1"/>
            </p:cNvSpPr>
            <p:nvPr/>
          </p:nvSpPr>
          <p:spPr bwMode="auto">
            <a:xfrm>
              <a:off x="4713" y="3367"/>
              <a:ext cx="52" cy="102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71" name="Rectangle 599"/>
            <p:cNvSpPr>
              <a:spLocks noChangeArrowheads="1"/>
            </p:cNvSpPr>
            <p:nvPr/>
          </p:nvSpPr>
          <p:spPr bwMode="auto">
            <a:xfrm>
              <a:off x="4720" y="3398"/>
              <a:ext cx="40" cy="36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1030" name="Group 609"/>
          <p:cNvGrpSpPr>
            <a:grpSpLocks/>
          </p:cNvGrpSpPr>
          <p:nvPr/>
        </p:nvGrpSpPr>
        <p:grpSpPr bwMode="auto">
          <a:xfrm>
            <a:off x="8628063" y="5305426"/>
            <a:ext cx="273050" cy="341313"/>
            <a:chOff x="4475" y="3342"/>
            <a:chExt cx="172" cy="215"/>
          </a:xfrm>
        </p:grpSpPr>
        <p:sp>
          <p:nvSpPr>
            <p:cNvPr id="81333" name="AutoShape 475"/>
            <p:cNvSpPr>
              <a:spLocks noChangeAspect="1" noChangeArrowheads="1" noTextEdit="1"/>
            </p:cNvSpPr>
            <p:nvPr/>
          </p:nvSpPr>
          <p:spPr bwMode="auto">
            <a:xfrm>
              <a:off x="4500" y="3398"/>
              <a:ext cx="147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34" name="Freeform 477"/>
            <p:cNvSpPr>
              <a:spLocks/>
            </p:cNvSpPr>
            <p:nvPr/>
          </p:nvSpPr>
          <p:spPr bwMode="auto">
            <a:xfrm>
              <a:off x="4501" y="3398"/>
              <a:ext cx="146" cy="159"/>
            </a:xfrm>
            <a:custGeom>
              <a:avLst/>
              <a:gdLst>
                <a:gd name="T0" fmla="*/ 0 w 1894"/>
                <a:gd name="T1" fmla="*/ 0 h 1904"/>
                <a:gd name="T2" fmla="*/ 0 w 1894"/>
                <a:gd name="T3" fmla="*/ 0 h 1904"/>
                <a:gd name="T4" fmla="*/ 0 w 1894"/>
                <a:gd name="T5" fmla="*/ 0 h 1904"/>
                <a:gd name="T6" fmla="*/ 0 w 1894"/>
                <a:gd name="T7" fmla="*/ 0 h 1904"/>
                <a:gd name="T8" fmla="*/ 0 w 1894"/>
                <a:gd name="T9" fmla="*/ 0 h 1904"/>
                <a:gd name="T10" fmla="*/ 0 w 1894"/>
                <a:gd name="T11" fmla="*/ 0 h 1904"/>
                <a:gd name="T12" fmla="*/ 0 w 1894"/>
                <a:gd name="T13" fmla="*/ 0 h 1904"/>
                <a:gd name="T14" fmla="*/ 0 w 1894"/>
                <a:gd name="T15" fmla="*/ 0 h 1904"/>
                <a:gd name="T16" fmla="*/ 0 w 1894"/>
                <a:gd name="T17" fmla="*/ 0 h 1904"/>
                <a:gd name="T18" fmla="*/ 0 w 1894"/>
                <a:gd name="T19" fmla="*/ 0 h 1904"/>
                <a:gd name="T20" fmla="*/ 0 w 1894"/>
                <a:gd name="T21" fmla="*/ 0 h 1904"/>
                <a:gd name="T22" fmla="*/ 0 w 1894"/>
                <a:gd name="T23" fmla="*/ 0 h 1904"/>
                <a:gd name="T24" fmla="*/ 0 w 1894"/>
                <a:gd name="T25" fmla="*/ 0 h 1904"/>
                <a:gd name="T26" fmla="*/ 0 w 1894"/>
                <a:gd name="T27" fmla="*/ 0 h 1904"/>
                <a:gd name="T28" fmla="*/ 0 w 1894"/>
                <a:gd name="T29" fmla="*/ 0 h 1904"/>
                <a:gd name="T30" fmla="*/ 0 w 1894"/>
                <a:gd name="T31" fmla="*/ 0 h 1904"/>
                <a:gd name="T32" fmla="*/ 0 w 1894"/>
                <a:gd name="T33" fmla="*/ 0 h 1904"/>
                <a:gd name="T34" fmla="*/ 0 w 1894"/>
                <a:gd name="T35" fmla="*/ 0 h 1904"/>
                <a:gd name="T36" fmla="*/ 0 w 1894"/>
                <a:gd name="T37" fmla="*/ 0 h 1904"/>
                <a:gd name="T38" fmla="*/ 0 w 1894"/>
                <a:gd name="T39" fmla="*/ 0 h 1904"/>
                <a:gd name="T40" fmla="*/ 0 w 1894"/>
                <a:gd name="T41" fmla="*/ 0 h 1904"/>
                <a:gd name="T42" fmla="*/ 0 w 1894"/>
                <a:gd name="T43" fmla="*/ 0 h 1904"/>
                <a:gd name="T44" fmla="*/ 0 w 1894"/>
                <a:gd name="T45" fmla="*/ 0 h 1904"/>
                <a:gd name="T46" fmla="*/ 0 w 1894"/>
                <a:gd name="T47" fmla="*/ 0 h 1904"/>
                <a:gd name="T48" fmla="*/ 0 w 1894"/>
                <a:gd name="T49" fmla="*/ 0 h 1904"/>
                <a:gd name="T50" fmla="*/ 0 w 1894"/>
                <a:gd name="T51" fmla="*/ 0 h 1904"/>
                <a:gd name="T52" fmla="*/ 0 w 1894"/>
                <a:gd name="T53" fmla="*/ 0 h 1904"/>
                <a:gd name="T54" fmla="*/ 0 w 1894"/>
                <a:gd name="T55" fmla="*/ 0 h 1904"/>
                <a:gd name="T56" fmla="*/ 0 w 1894"/>
                <a:gd name="T57" fmla="*/ 0 h 1904"/>
                <a:gd name="T58" fmla="*/ 0 w 1894"/>
                <a:gd name="T59" fmla="*/ 0 h 1904"/>
                <a:gd name="T60" fmla="*/ 0 w 1894"/>
                <a:gd name="T61" fmla="*/ 0 h 1904"/>
                <a:gd name="T62" fmla="*/ 0 w 1894"/>
                <a:gd name="T63" fmla="*/ 0 h 1904"/>
                <a:gd name="T64" fmla="*/ 0 w 1894"/>
                <a:gd name="T65" fmla="*/ 0 h 1904"/>
                <a:gd name="T66" fmla="*/ 0 w 1894"/>
                <a:gd name="T67" fmla="*/ 0 h 1904"/>
                <a:gd name="T68" fmla="*/ 0 w 1894"/>
                <a:gd name="T69" fmla="*/ 0 h 1904"/>
                <a:gd name="T70" fmla="*/ 0 w 1894"/>
                <a:gd name="T71" fmla="*/ 0 h 1904"/>
                <a:gd name="T72" fmla="*/ 0 w 1894"/>
                <a:gd name="T73" fmla="*/ 0 h 1904"/>
                <a:gd name="T74" fmla="*/ 0 w 1894"/>
                <a:gd name="T75" fmla="*/ 0 h 1904"/>
                <a:gd name="T76" fmla="*/ 0 w 1894"/>
                <a:gd name="T77" fmla="*/ 0 h 1904"/>
                <a:gd name="T78" fmla="*/ 0 w 1894"/>
                <a:gd name="T79" fmla="*/ 0 h 1904"/>
                <a:gd name="T80" fmla="*/ 0 w 1894"/>
                <a:gd name="T81" fmla="*/ 0 h 1904"/>
                <a:gd name="T82" fmla="*/ 0 w 1894"/>
                <a:gd name="T83" fmla="*/ 0 h 1904"/>
                <a:gd name="T84" fmla="*/ 0 w 1894"/>
                <a:gd name="T85" fmla="*/ 0 h 1904"/>
                <a:gd name="T86" fmla="*/ 0 w 1894"/>
                <a:gd name="T87" fmla="*/ 0 h 1904"/>
                <a:gd name="T88" fmla="*/ 0 w 1894"/>
                <a:gd name="T89" fmla="*/ 0 h 1904"/>
                <a:gd name="T90" fmla="*/ 0 w 1894"/>
                <a:gd name="T91" fmla="*/ 0 h 1904"/>
                <a:gd name="T92" fmla="*/ 0 w 1894"/>
                <a:gd name="T93" fmla="*/ 0 h 190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94"/>
                <a:gd name="T142" fmla="*/ 0 h 1904"/>
                <a:gd name="T143" fmla="*/ 1894 w 1894"/>
                <a:gd name="T144" fmla="*/ 1904 h 190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94" h="1904">
                  <a:moveTo>
                    <a:pt x="651" y="0"/>
                  </a:moveTo>
                  <a:lnTo>
                    <a:pt x="653" y="0"/>
                  </a:lnTo>
                  <a:lnTo>
                    <a:pt x="659" y="0"/>
                  </a:lnTo>
                  <a:lnTo>
                    <a:pt x="668" y="0"/>
                  </a:lnTo>
                  <a:lnTo>
                    <a:pt x="682" y="0"/>
                  </a:lnTo>
                  <a:lnTo>
                    <a:pt x="699" y="1"/>
                  </a:lnTo>
                  <a:lnTo>
                    <a:pt x="720" y="1"/>
                  </a:lnTo>
                  <a:lnTo>
                    <a:pt x="742" y="3"/>
                  </a:lnTo>
                  <a:lnTo>
                    <a:pt x="769" y="4"/>
                  </a:lnTo>
                  <a:lnTo>
                    <a:pt x="799" y="6"/>
                  </a:lnTo>
                  <a:lnTo>
                    <a:pt x="831" y="8"/>
                  </a:lnTo>
                  <a:lnTo>
                    <a:pt x="865" y="10"/>
                  </a:lnTo>
                  <a:lnTo>
                    <a:pt x="902" y="13"/>
                  </a:lnTo>
                  <a:lnTo>
                    <a:pt x="941" y="17"/>
                  </a:lnTo>
                  <a:lnTo>
                    <a:pt x="982" y="21"/>
                  </a:lnTo>
                  <a:lnTo>
                    <a:pt x="1025" y="26"/>
                  </a:lnTo>
                  <a:lnTo>
                    <a:pt x="1070" y="32"/>
                  </a:lnTo>
                  <a:lnTo>
                    <a:pt x="1116" y="38"/>
                  </a:lnTo>
                  <a:lnTo>
                    <a:pt x="1164" y="46"/>
                  </a:lnTo>
                  <a:lnTo>
                    <a:pt x="1213" y="55"/>
                  </a:lnTo>
                  <a:lnTo>
                    <a:pt x="1263" y="63"/>
                  </a:lnTo>
                  <a:lnTo>
                    <a:pt x="1315" y="73"/>
                  </a:lnTo>
                  <a:lnTo>
                    <a:pt x="1366" y="85"/>
                  </a:lnTo>
                  <a:lnTo>
                    <a:pt x="1418" y="97"/>
                  </a:lnTo>
                  <a:lnTo>
                    <a:pt x="1472" y="111"/>
                  </a:lnTo>
                  <a:lnTo>
                    <a:pt x="1525" y="125"/>
                  </a:lnTo>
                  <a:lnTo>
                    <a:pt x="1579" y="141"/>
                  </a:lnTo>
                  <a:lnTo>
                    <a:pt x="1632" y="159"/>
                  </a:lnTo>
                  <a:lnTo>
                    <a:pt x="1685" y="177"/>
                  </a:lnTo>
                  <a:lnTo>
                    <a:pt x="1739" y="197"/>
                  </a:lnTo>
                  <a:lnTo>
                    <a:pt x="1791" y="218"/>
                  </a:lnTo>
                  <a:lnTo>
                    <a:pt x="1843" y="241"/>
                  </a:lnTo>
                  <a:lnTo>
                    <a:pt x="1894" y="266"/>
                  </a:lnTo>
                  <a:lnTo>
                    <a:pt x="1729" y="1139"/>
                  </a:lnTo>
                  <a:lnTo>
                    <a:pt x="1733" y="1140"/>
                  </a:lnTo>
                  <a:lnTo>
                    <a:pt x="1742" y="1146"/>
                  </a:lnTo>
                  <a:lnTo>
                    <a:pt x="1755" y="1156"/>
                  </a:lnTo>
                  <a:lnTo>
                    <a:pt x="1768" y="1173"/>
                  </a:lnTo>
                  <a:lnTo>
                    <a:pt x="1778" y="1199"/>
                  </a:lnTo>
                  <a:lnTo>
                    <a:pt x="1781" y="1234"/>
                  </a:lnTo>
                  <a:lnTo>
                    <a:pt x="1777" y="1281"/>
                  </a:lnTo>
                  <a:lnTo>
                    <a:pt x="1760" y="1341"/>
                  </a:lnTo>
                  <a:lnTo>
                    <a:pt x="1472" y="1765"/>
                  </a:lnTo>
                  <a:lnTo>
                    <a:pt x="1432" y="1765"/>
                  </a:lnTo>
                  <a:lnTo>
                    <a:pt x="1324" y="1904"/>
                  </a:lnTo>
                  <a:lnTo>
                    <a:pt x="1322" y="1904"/>
                  </a:lnTo>
                  <a:lnTo>
                    <a:pt x="1315" y="1903"/>
                  </a:lnTo>
                  <a:lnTo>
                    <a:pt x="1304" y="1902"/>
                  </a:lnTo>
                  <a:lnTo>
                    <a:pt x="1290" y="1900"/>
                  </a:lnTo>
                  <a:lnTo>
                    <a:pt x="1270" y="1897"/>
                  </a:lnTo>
                  <a:lnTo>
                    <a:pt x="1249" y="1894"/>
                  </a:lnTo>
                  <a:lnTo>
                    <a:pt x="1223" y="1891"/>
                  </a:lnTo>
                  <a:lnTo>
                    <a:pt x="1194" y="1887"/>
                  </a:lnTo>
                  <a:lnTo>
                    <a:pt x="1162" y="1881"/>
                  </a:lnTo>
                  <a:lnTo>
                    <a:pt x="1128" y="1876"/>
                  </a:lnTo>
                  <a:lnTo>
                    <a:pt x="1091" y="1869"/>
                  </a:lnTo>
                  <a:lnTo>
                    <a:pt x="1050" y="1862"/>
                  </a:lnTo>
                  <a:lnTo>
                    <a:pt x="1008" y="1854"/>
                  </a:lnTo>
                  <a:lnTo>
                    <a:pt x="964" y="1845"/>
                  </a:lnTo>
                  <a:lnTo>
                    <a:pt x="918" y="1835"/>
                  </a:lnTo>
                  <a:lnTo>
                    <a:pt x="870" y="1824"/>
                  </a:lnTo>
                  <a:lnTo>
                    <a:pt x="820" y="1813"/>
                  </a:lnTo>
                  <a:lnTo>
                    <a:pt x="769" y="1800"/>
                  </a:lnTo>
                  <a:lnTo>
                    <a:pt x="717" y="1786"/>
                  </a:lnTo>
                  <a:lnTo>
                    <a:pt x="664" y="1772"/>
                  </a:lnTo>
                  <a:lnTo>
                    <a:pt x="610" y="1755"/>
                  </a:lnTo>
                  <a:lnTo>
                    <a:pt x="555" y="1738"/>
                  </a:lnTo>
                  <a:lnTo>
                    <a:pt x="501" y="1720"/>
                  </a:lnTo>
                  <a:lnTo>
                    <a:pt x="445" y="1701"/>
                  </a:lnTo>
                  <a:lnTo>
                    <a:pt x="390" y="1681"/>
                  </a:lnTo>
                  <a:lnTo>
                    <a:pt x="334" y="1659"/>
                  </a:lnTo>
                  <a:lnTo>
                    <a:pt x="280" y="1636"/>
                  </a:lnTo>
                  <a:lnTo>
                    <a:pt x="225" y="1611"/>
                  </a:lnTo>
                  <a:lnTo>
                    <a:pt x="172" y="1585"/>
                  </a:lnTo>
                  <a:lnTo>
                    <a:pt x="119" y="1559"/>
                  </a:lnTo>
                  <a:lnTo>
                    <a:pt x="67" y="1530"/>
                  </a:lnTo>
                  <a:lnTo>
                    <a:pt x="17" y="1500"/>
                  </a:lnTo>
                  <a:lnTo>
                    <a:pt x="16" y="1495"/>
                  </a:lnTo>
                  <a:lnTo>
                    <a:pt x="12" y="1480"/>
                  </a:lnTo>
                  <a:lnTo>
                    <a:pt x="8" y="1457"/>
                  </a:lnTo>
                  <a:lnTo>
                    <a:pt x="4" y="1430"/>
                  </a:lnTo>
                  <a:lnTo>
                    <a:pt x="0" y="1401"/>
                  </a:lnTo>
                  <a:lnTo>
                    <a:pt x="0" y="1370"/>
                  </a:lnTo>
                  <a:lnTo>
                    <a:pt x="4" y="1343"/>
                  </a:lnTo>
                  <a:lnTo>
                    <a:pt x="12" y="1319"/>
                  </a:lnTo>
                  <a:lnTo>
                    <a:pt x="388" y="965"/>
                  </a:lnTo>
                  <a:lnTo>
                    <a:pt x="387" y="961"/>
                  </a:lnTo>
                  <a:lnTo>
                    <a:pt x="386" y="952"/>
                  </a:lnTo>
                  <a:lnTo>
                    <a:pt x="386" y="936"/>
                  </a:lnTo>
                  <a:lnTo>
                    <a:pt x="390" y="917"/>
                  </a:lnTo>
                  <a:lnTo>
                    <a:pt x="397" y="893"/>
                  </a:lnTo>
                  <a:lnTo>
                    <a:pt x="412" y="868"/>
                  </a:lnTo>
                  <a:lnTo>
                    <a:pt x="435" y="841"/>
                  </a:lnTo>
                  <a:lnTo>
                    <a:pt x="468" y="81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35" name="Freeform 482"/>
            <p:cNvSpPr>
              <a:spLocks/>
            </p:cNvSpPr>
            <p:nvPr/>
          </p:nvSpPr>
          <p:spPr bwMode="auto">
            <a:xfrm>
              <a:off x="4519" y="3499"/>
              <a:ext cx="85" cy="27"/>
            </a:xfrm>
            <a:custGeom>
              <a:avLst/>
              <a:gdLst>
                <a:gd name="T0" fmla="*/ 0 w 1106"/>
                <a:gd name="T1" fmla="*/ 0 h 331"/>
                <a:gd name="T2" fmla="*/ 0 w 1106"/>
                <a:gd name="T3" fmla="*/ 0 h 331"/>
                <a:gd name="T4" fmla="*/ 0 w 1106"/>
                <a:gd name="T5" fmla="*/ 0 h 331"/>
                <a:gd name="T6" fmla="*/ 0 w 1106"/>
                <a:gd name="T7" fmla="*/ 0 h 331"/>
                <a:gd name="T8" fmla="*/ 0 w 1106"/>
                <a:gd name="T9" fmla="*/ 0 h 3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331"/>
                <a:gd name="T17" fmla="*/ 1106 w 1106"/>
                <a:gd name="T18" fmla="*/ 331 h 3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331">
                  <a:moveTo>
                    <a:pt x="40" y="0"/>
                  </a:moveTo>
                  <a:lnTo>
                    <a:pt x="1106" y="277"/>
                  </a:lnTo>
                  <a:lnTo>
                    <a:pt x="1071" y="331"/>
                  </a:lnTo>
                  <a:lnTo>
                    <a:pt x="0" y="3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36" name="Freeform 485"/>
            <p:cNvSpPr>
              <a:spLocks/>
            </p:cNvSpPr>
            <p:nvPr/>
          </p:nvSpPr>
          <p:spPr bwMode="auto">
            <a:xfrm>
              <a:off x="4505" y="3511"/>
              <a:ext cx="99" cy="42"/>
            </a:xfrm>
            <a:custGeom>
              <a:avLst/>
              <a:gdLst>
                <a:gd name="T0" fmla="*/ 0 w 1285"/>
                <a:gd name="T1" fmla="*/ 0 h 505"/>
                <a:gd name="T2" fmla="*/ 0 w 1285"/>
                <a:gd name="T3" fmla="*/ 0 h 505"/>
                <a:gd name="T4" fmla="*/ 0 w 1285"/>
                <a:gd name="T5" fmla="*/ 0 h 505"/>
                <a:gd name="T6" fmla="*/ 0 w 1285"/>
                <a:gd name="T7" fmla="*/ 0 h 505"/>
                <a:gd name="T8" fmla="*/ 0 w 1285"/>
                <a:gd name="T9" fmla="*/ 0 h 505"/>
                <a:gd name="T10" fmla="*/ 0 w 1285"/>
                <a:gd name="T11" fmla="*/ 0 h 505"/>
                <a:gd name="T12" fmla="*/ 0 w 1285"/>
                <a:gd name="T13" fmla="*/ 0 h 505"/>
                <a:gd name="T14" fmla="*/ 0 w 1285"/>
                <a:gd name="T15" fmla="*/ 0 h 505"/>
                <a:gd name="T16" fmla="*/ 0 w 1285"/>
                <a:gd name="T17" fmla="*/ 0 h 505"/>
                <a:gd name="T18" fmla="*/ 0 w 1285"/>
                <a:gd name="T19" fmla="*/ 0 h 505"/>
                <a:gd name="T20" fmla="*/ 0 w 1285"/>
                <a:gd name="T21" fmla="*/ 0 h 505"/>
                <a:gd name="T22" fmla="*/ 0 w 1285"/>
                <a:gd name="T23" fmla="*/ 0 h 505"/>
                <a:gd name="T24" fmla="*/ 0 w 1285"/>
                <a:gd name="T25" fmla="*/ 0 h 505"/>
                <a:gd name="T26" fmla="*/ 0 w 1285"/>
                <a:gd name="T27" fmla="*/ 0 h 505"/>
                <a:gd name="T28" fmla="*/ 0 w 1285"/>
                <a:gd name="T29" fmla="*/ 0 h 505"/>
                <a:gd name="T30" fmla="*/ 0 w 1285"/>
                <a:gd name="T31" fmla="*/ 0 h 505"/>
                <a:gd name="T32" fmla="*/ 0 w 1285"/>
                <a:gd name="T33" fmla="*/ 0 h 505"/>
                <a:gd name="T34" fmla="*/ 0 w 1285"/>
                <a:gd name="T35" fmla="*/ 0 h 505"/>
                <a:gd name="T36" fmla="*/ 0 w 1285"/>
                <a:gd name="T37" fmla="*/ 0 h 505"/>
                <a:gd name="T38" fmla="*/ 0 w 1285"/>
                <a:gd name="T39" fmla="*/ 0 h 505"/>
                <a:gd name="T40" fmla="*/ 0 w 1285"/>
                <a:gd name="T41" fmla="*/ 0 h 505"/>
                <a:gd name="T42" fmla="*/ 0 w 1285"/>
                <a:gd name="T43" fmla="*/ 0 h 505"/>
                <a:gd name="T44" fmla="*/ 0 w 1285"/>
                <a:gd name="T45" fmla="*/ 0 h 505"/>
                <a:gd name="T46" fmla="*/ 0 w 1285"/>
                <a:gd name="T47" fmla="*/ 0 h 505"/>
                <a:gd name="T48" fmla="*/ 0 w 1285"/>
                <a:gd name="T49" fmla="*/ 0 h 505"/>
                <a:gd name="T50" fmla="*/ 0 w 1285"/>
                <a:gd name="T51" fmla="*/ 0 h 505"/>
                <a:gd name="T52" fmla="*/ 0 w 1285"/>
                <a:gd name="T53" fmla="*/ 0 h 505"/>
                <a:gd name="T54" fmla="*/ 0 w 1285"/>
                <a:gd name="T55" fmla="*/ 0 h 505"/>
                <a:gd name="T56" fmla="*/ 0 w 1285"/>
                <a:gd name="T57" fmla="*/ 0 h 505"/>
                <a:gd name="T58" fmla="*/ 0 w 1285"/>
                <a:gd name="T59" fmla="*/ 0 h 505"/>
                <a:gd name="T60" fmla="*/ 0 w 1285"/>
                <a:gd name="T61" fmla="*/ 0 h 505"/>
                <a:gd name="T62" fmla="*/ 0 w 1285"/>
                <a:gd name="T63" fmla="*/ 0 h 505"/>
                <a:gd name="T64" fmla="*/ 0 w 1285"/>
                <a:gd name="T65" fmla="*/ 0 h 505"/>
                <a:gd name="T66" fmla="*/ 0 w 1285"/>
                <a:gd name="T67" fmla="*/ 0 h 505"/>
                <a:gd name="T68" fmla="*/ 0 w 1285"/>
                <a:gd name="T69" fmla="*/ 0 h 505"/>
                <a:gd name="T70" fmla="*/ 0 w 1285"/>
                <a:gd name="T71" fmla="*/ 0 h 505"/>
                <a:gd name="T72" fmla="*/ 0 w 1285"/>
                <a:gd name="T73" fmla="*/ 0 h 505"/>
                <a:gd name="T74" fmla="*/ 0 w 1285"/>
                <a:gd name="T75" fmla="*/ 0 h 505"/>
                <a:gd name="T76" fmla="*/ 0 w 1285"/>
                <a:gd name="T77" fmla="*/ 0 h 505"/>
                <a:gd name="T78" fmla="*/ 0 w 1285"/>
                <a:gd name="T79" fmla="*/ 0 h 50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85"/>
                <a:gd name="T121" fmla="*/ 0 h 505"/>
                <a:gd name="T122" fmla="*/ 1285 w 1285"/>
                <a:gd name="T123" fmla="*/ 505 h 50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85" h="505">
                  <a:moveTo>
                    <a:pt x="1284" y="391"/>
                  </a:moveTo>
                  <a:lnTo>
                    <a:pt x="1282" y="391"/>
                  </a:lnTo>
                  <a:lnTo>
                    <a:pt x="1275" y="390"/>
                  </a:lnTo>
                  <a:lnTo>
                    <a:pt x="1264" y="389"/>
                  </a:lnTo>
                  <a:lnTo>
                    <a:pt x="1250" y="387"/>
                  </a:lnTo>
                  <a:lnTo>
                    <a:pt x="1232" y="385"/>
                  </a:lnTo>
                  <a:lnTo>
                    <a:pt x="1209" y="382"/>
                  </a:lnTo>
                  <a:lnTo>
                    <a:pt x="1183" y="378"/>
                  </a:lnTo>
                  <a:lnTo>
                    <a:pt x="1155" y="374"/>
                  </a:lnTo>
                  <a:lnTo>
                    <a:pt x="1124" y="369"/>
                  </a:lnTo>
                  <a:lnTo>
                    <a:pt x="1089" y="362"/>
                  </a:lnTo>
                  <a:lnTo>
                    <a:pt x="1052" y="355"/>
                  </a:lnTo>
                  <a:lnTo>
                    <a:pt x="1013" y="349"/>
                  </a:lnTo>
                  <a:lnTo>
                    <a:pt x="971" y="340"/>
                  </a:lnTo>
                  <a:lnTo>
                    <a:pt x="926" y="332"/>
                  </a:lnTo>
                  <a:lnTo>
                    <a:pt x="881" y="322"/>
                  </a:lnTo>
                  <a:lnTo>
                    <a:pt x="834" y="311"/>
                  </a:lnTo>
                  <a:lnTo>
                    <a:pt x="785" y="299"/>
                  </a:lnTo>
                  <a:lnTo>
                    <a:pt x="735" y="287"/>
                  </a:lnTo>
                  <a:lnTo>
                    <a:pt x="684" y="273"/>
                  </a:lnTo>
                  <a:lnTo>
                    <a:pt x="632" y="259"/>
                  </a:lnTo>
                  <a:lnTo>
                    <a:pt x="579" y="244"/>
                  </a:lnTo>
                  <a:lnTo>
                    <a:pt x="526" y="228"/>
                  </a:lnTo>
                  <a:lnTo>
                    <a:pt x="472" y="209"/>
                  </a:lnTo>
                  <a:lnTo>
                    <a:pt x="419" y="191"/>
                  </a:lnTo>
                  <a:lnTo>
                    <a:pt x="364" y="171"/>
                  </a:lnTo>
                  <a:lnTo>
                    <a:pt x="311" y="150"/>
                  </a:lnTo>
                  <a:lnTo>
                    <a:pt x="259" y="128"/>
                  </a:lnTo>
                  <a:lnTo>
                    <a:pt x="206" y="105"/>
                  </a:lnTo>
                  <a:lnTo>
                    <a:pt x="155" y="81"/>
                  </a:lnTo>
                  <a:lnTo>
                    <a:pt x="104" y="55"/>
                  </a:lnTo>
                  <a:lnTo>
                    <a:pt x="55" y="28"/>
                  </a:lnTo>
                  <a:lnTo>
                    <a:pt x="7" y="0"/>
                  </a:lnTo>
                  <a:lnTo>
                    <a:pt x="6" y="4"/>
                  </a:lnTo>
                  <a:lnTo>
                    <a:pt x="4" y="15"/>
                  </a:lnTo>
                  <a:lnTo>
                    <a:pt x="2" y="32"/>
                  </a:lnTo>
                  <a:lnTo>
                    <a:pt x="0" y="53"/>
                  </a:lnTo>
                  <a:lnTo>
                    <a:pt x="0" y="76"/>
                  </a:lnTo>
                  <a:lnTo>
                    <a:pt x="2" y="98"/>
                  </a:lnTo>
                  <a:lnTo>
                    <a:pt x="8" y="120"/>
                  </a:lnTo>
                  <a:lnTo>
                    <a:pt x="18" y="137"/>
                  </a:lnTo>
                  <a:lnTo>
                    <a:pt x="19" y="139"/>
                  </a:lnTo>
                  <a:lnTo>
                    <a:pt x="22" y="141"/>
                  </a:lnTo>
                  <a:lnTo>
                    <a:pt x="28" y="144"/>
                  </a:lnTo>
                  <a:lnTo>
                    <a:pt x="37" y="148"/>
                  </a:lnTo>
                  <a:lnTo>
                    <a:pt x="47" y="155"/>
                  </a:lnTo>
                  <a:lnTo>
                    <a:pt x="59" y="162"/>
                  </a:lnTo>
                  <a:lnTo>
                    <a:pt x="75" y="170"/>
                  </a:lnTo>
                  <a:lnTo>
                    <a:pt x="92" y="180"/>
                  </a:lnTo>
                  <a:lnTo>
                    <a:pt x="112" y="190"/>
                  </a:lnTo>
                  <a:lnTo>
                    <a:pt x="134" y="200"/>
                  </a:lnTo>
                  <a:lnTo>
                    <a:pt x="159" y="212"/>
                  </a:lnTo>
                  <a:lnTo>
                    <a:pt x="186" y="225"/>
                  </a:lnTo>
                  <a:lnTo>
                    <a:pt x="215" y="238"/>
                  </a:lnTo>
                  <a:lnTo>
                    <a:pt x="247" y="252"/>
                  </a:lnTo>
                  <a:lnTo>
                    <a:pt x="281" y="267"/>
                  </a:lnTo>
                  <a:lnTo>
                    <a:pt x="318" y="281"/>
                  </a:lnTo>
                  <a:lnTo>
                    <a:pt x="358" y="296"/>
                  </a:lnTo>
                  <a:lnTo>
                    <a:pt x="399" y="311"/>
                  </a:lnTo>
                  <a:lnTo>
                    <a:pt x="443" y="326"/>
                  </a:lnTo>
                  <a:lnTo>
                    <a:pt x="491" y="341"/>
                  </a:lnTo>
                  <a:lnTo>
                    <a:pt x="540" y="357"/>
                  </a:lnTo>
                  <a:lnTo>
                    <a:pt x="592" y="372"/>
                  </a:lnTo>
                  <a:lnTo>
                    <a:pt x="647" y="387"/>
                  </a:lnTo>
                  <a:lnTo>
                    <a:pt x="703" y="402"/>
                  </a:lnTo>
                  <a:lnTo>
                    <a:pt x="764" y="416"/>
                  </a:lnTo>
                  <a:lnTo>
                    <a:pt x="826" y="431"/>
                  </a:lnTo>
                  <a:lnTo>
                    <a:pt x="890" y="444"/>
                  </a:lnTo>
                  <a:lnTo>
                    <a:pt x="958" y="459"/>
                  </a:lnTo>
                  <a:lnTo>
                    <a:pt x="1028" y="472"/>
                  </a:lnTo>
                  <a:lnTo>
                    <a:pt x="1101" y="483"/>
                  </a:lnTo>
                  <a:lnTo>
                    <a:pt x="1177" y="494"/>
                  </a:lnTo>
                  <a:lnTo>
                    <a:pt x="1255" y="505"/>
                  </a:lnTo>
                  <a:lnTo>
                    <a:pt x="1256" y="503"/>
                  </a:lnTo>
                  <a:lnTo>
                    <a:pt x="1260" y="497"/>
                  </a:lnTo>
                  <a:lnTo>
                    <a:pt x="1265" y="487"/>
                  </a:lnTo>
                  <a:lnTo>
                    <a:pt x="1272" y="473"/>
                  </a:lnTo>
                  <a:lnTo>
                    <a:pt x="1278" y="456"/>
                  </a:lnTo>
                  <a:lnTo>
                    <a:pt x="1282" y="437"/>
                  </a:lnTo>
                  <a:lnTo>
                    <a:pt x="1285" y="415"/>
                  </a:lnTo>
                  <a:lnTo>
                    <a:pt x="1284" y="391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37" name="AutoShape 525"/>
            <p:cNvSpPr>
              <a:spLocks noChangeAspect="1" noChangeArrowheads="1" noTextEdit="1"/>
            </p:cNvSpPr>
            <p:nvPr/>
          </p:nvSpPr>
          <p:spPr bwMode="auto">
            <a:xfrm>
              <a:off x="4475" y="3342"/>
              <a:ext cx="160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38" name="Freeform 542"/>
            <p:cNvSpPr>
              <a:spLocks/>
            </p:cNvSpPr>
            <p:nvPr/>
          </p:nvSpPr>
          <p:spPr bwMode="auto">
            <a:xfrm>
              <a:off x="4508" y="3354"/>
              <a:ext cx="23" cy="31"/>
            </a:xfrm>
            <a:custGeom>
              <a:avLst/>
              <a:gdLst>
                <a:gd name="T0" fmla="*/ 0 w 179"/>
                <a:gd name="T1" fmla="*/ 0 h 216"/>
                <a:gd name="T2" fmla="*/ 0 w 179"/>
                <a:gd name="T3" fmla="*/ 0 h 216"/>
                <a:gd name="T4" fmla="*/ 0 w 179"/>
                <a:gd name="T5" fmla="*/ 0 h 216"/>
                <a:gd name="T6" fmla="*/ 0 w 179"/>
                <a:gd name="T7" fmla="*/ 0 h 216"/>
                <a:gd name="T8" fmla="*/ 0 w 179"/>
                <a:gd name="T9" fmla="*/ 0 h 216"/>
                <a:gd name="T10" fmla="*/ 0 w 179"/>
                <a:gd name="T11" fmla="*/ 0 h 216"/>
                <a:gd name="T12" fmla="*/ 0 w 179"/>
                <a:gd name="T13" fmla="*/ 0 h 216"/>
                <a:gd name="T14" fmla="*/ 0 w 179"/>
                <a:gd name="T15" fmla="*/ 0 h 216"/>
                <a:gd name="T16" fmla="*/ 0 w 179"/>
                <a:gd name="T17" fmla="*/ 0 h 216"/>
                <a:gd name="T18" fmla="*/ 0 w 179"/>
                <a:gd name="T19" fmla="*/ 0 h 216"/>
                <a:gd name="T20" fmla="*/ 0 w 179"/>
                <a:gd name="T21" fmla="*/ 0 h 216"/>
                <a:gd name="T22" fmla="*/ 0 w 179"/>
                <a:gd name="T23" fmla="*/ 0 h 216"/>
                <a:gd name="T24" fmla="*/ 0 w 179"/>
                <a:gd name="T25" fmla="*/ 0 h 216"/>
                <a:gd name="T26" fmla="*/ 0 w 179"/>
                <a:gd name="T27" fmla="*/ 0 h 216"/>
                <a:gd name="T28" fmla="*/ 0 w 179"/>
                <a:gd name="T29" fmla="*/ 0 h 216"/>
                <a:gd name="T30" fmla="*/ 0 w 179"/>
                <a:gd name="T31" fmla="*/ 0 h 216"/>
                <a:gd name="T32" fmla="*/ 0 w 179"/>
                <a:gd name="T33" fmla="*/ 0 h 216"/>
                <a:gd name="T34" fmla="*/ 0 w 179"/>
                <a:gd name="T35" fmla="*/ 0 h 216"/>
                <a:gd name="T36" fmla="*/ 0 w 179"/>
                <a:gd name="T37" fmla="*/ 0 h 216"/>
                <a:gd name="T38" fmla="*/ 0 w 179"/>
                <a:gd name="T39" fmla="*/ 0 h 216"/>
                <a:gd name="T40" fmla="*/ 0 w 179"/>
                <a:gd name="T41" fmla="*/ 0 h 216"/>
                <a:gd name="T42" fmla="*/ 0 w 179"/>
                <a:gd name="T43" fmla="*/ 0 h 216"/>
                <a:gd name="T44" fmla="*/ 0 w 179"/>
                <a:gd name="T45" fmla="*/ 0 h 216"/>
                <a:gd name="T46" fmla="*/ 0 w 179"/>
                <a:gd name="T47" fmla="*/ 0 h 216"/>
                <a:gd name="T48" fmla="*/ 0 w 179"/>
                <a:gd name="T49" fmla="*/ 0 h 216"/>
                <a:gd name="T50" fmla="*/ 0 w 179"/>
                <a:gd name="T51" fmla="*/ 0 h 216"/>
                <a:gd name="T52" fmla="*/ 0 w 179"/>
                <a:gd name="T53" fmla="*/ 0 h 216"/>
                <a:gd name="T54" fmla="*/ 0 w 179"/>
                <a:gd name="T55" fmla="*/ 0 h 216"/>
                <a:gd name="T56" fmla="*/ 0 w 179"/>
                <a:gd name="T57" fmla="*/ 0 h 216"/>
                <a:gd name="T58" fmla="*/ 0 w 179"/>
                <a:gd name="T59" fmla="*/ 0 h 216"/>
                <a:gd name="T60" fmla="*/ 0 w 179"/>
                <a:gd name="T61" fmla="*/ 0 h 216"/>
                <a:gd name="T62" fmla="*/ 0 w 179"/>
                <a:gd name="T63" fmla="*/ 0 h 216"/>
                <a:gd name="T64" fmla="*/ 0 w 179"/>
                <a:gd name="T65" fmla="*/ 0 h 216"/>
                <a:gd name="T66" fmla="*/ 0 w 179"/>
                <a:gd name="T67" fmla="*/ 0 h 216"/>
                <a:gd name="T68" fmla="*/ 0 w 179"/>
                <a:gd name="T69" fmla="*/ 0 h 216"/>
                <a:gd name="T70" fmla="*/ 0 w 179"/>
                <a:gd name="T71" fmla="*/ 0 h 216"/>
                <a:gd name="T72" fmla="*/ 0 w 179"/>
                <a:gd name="T73" fmla="*/ 0 h 216"/>
                <a:gd name="T74" fmla="*/ 0 w 179"/>
                <a:gd name="T75" fmla="*/ 0 h 216"/>
                <a:gd name="T76" fmla="*/ 0 w 179"/>
                <a:gd name="T77" fmla="*/ 0 h 216"/>
                <a:gd name="T78" fmla="*/ 0 w 179"/>
                <a:gd name="T79" fmla="*/ 0 h 216"/>
                <a:gd name="T80" fmla="*/ 0 w 179"/>
                <a:gd name="T81" fmla="*/ 0 h 216"/>
                <a:gd name="T82" fmla="*/ 0 w 179"/>
                <a:gd name="T83" fmla="*/ 0 h 216"/>
                <a:gd name="T84" fmla="*/ 0 w 179"/>
                <a:gd name="T85" fmla="*/ 0 h 216"/>
                <a:gd name="T86" fmla="*/ 0 w 179"/>
                <a:gd name="T87" fmla="*/ 0 h 216"/>
                <a:gd name="T88" fmla="*/ 0 w 179"/>
                <a:gd name="T89" fmla="*/ 0 h 216"/>
                <a:gd name="T90" fmla="*/ 0 w 179"/>
                <a:gd name="T91" fmla="*/ 0 h 216"/>
                <a:gd name="T92" fmla="*/ 0 w 179"/>
                <a:gd name="T93" fmla="*/ 0 h 216"/>
                <a:gd name="T94" fmla="*/ 0 w 179"/>
                <a:gd name="T95" fmla="*/ 0 h 216"/>
                <a:gd name="T96" fmla="*/ 0 w 179"/>
                <a:gd name="T97" fmla="*/ 0 h 2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79"/>
                <a:gd name="T148" fmla="*/ 0 h 216"/>
                <a:gd name="T149" fmla="*/ 179 w 179"/>
                <a:gd name="T150" fmla="*/ 216 h 2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79" h="216">
                  <a:moveTo>
                    <a:pt x="63" y="28"/>
                  </a:moveTo>
                  <a:lnTo>
                    <a:pt x="49" y="37"/>
                  </a:lnTo>
                  <a:lnTo>
                    <a:pt x="38" y="47"/>
                  </a:lnTo>
                  <a:lnTo>
                    <a:pt x="27" y="59"/>
                  </a:lnTo>
                  <a:lnTo>
                    <a:pt x="18" y="72"/>
                  </a:lnTo>
                  <a:lnTo>
                    <a:pt x="10" y="86"/>
                  </a:lnTo>
                  <a:lnTo>
                    <a:pt x="5" y="101"/>
                  </a:lnTo>
                  <a:lnTo>
                    <a:pt x="2" y="117"/>
                  </a:lnTo>
                  <a:lnTo>
                    <a:pt x="0" y="133"/>
                  </a:lnTo>
                  <a:lnTo>
                    <a:pt x="2" y="155"/>
                  </a:lnTo>
                  <a:lnTo>
                    <a:pt x="10" y="173"/>
                  </a:lnTo>
                  <a:lnTo>
                    <a:pt x="23" y="190"/>
                  </a:lnTo>
                  <a:lnTo>
                    <a:pt x="40" y="201"/>
                  </a:lnTo>
                  <a:lnTo>
                    <a:pt x="59" y="211"/>
                  </a:lnTo>
                  <a:lnTo>
                    <a:pt x="79" y="215"/>
                  </a:lnTo>
                  <a:lnTo>
                    <a:pt x="100" y="216"/>
                  </a:lnTo>
                  <a:lnTo>
                    <a:pt x="120" y="213"/>
                  </a:lnTo>
                  <a:lnTo>
                    <a:pt x="124" y="213"/>
                  </a:lnTo>
                  <a:lnTo>
                    <a:pt x="128" y="211"/>
                  </a:lnTo>
                  <a:lnTo>
                    <a:pt x="131" y="208"/>
                  </a:lnTo>
                  <a:lnTo>
                    <a:pt x="132" y="203"/>
                  </a:lnTo>
                  <a:lnTo>
                    <a:pt x="130" y="198"/>
                  </a:lnTo>
                  <a:lnTo>
                    <a:pt x="126" y="194"/>
                  </a:lnTo>
                  <a:lnTo>
                    <a:pt x="121" y="190"/>
                  </a:lnTo>
                  <a:lnTo>
                    <a:pt x="116" y="187"/>
                  </a:lnTo>
                  <a:lnTo>
                    <a:pt x="105" y="184"/>
                  </a:lnTo>
                  <a:lnTo>
                    <a:pt x="95" y="182"/>
                  </a:lnTo>
                  <a:lnTo>
                    <a:pt x="84" y="180"/>
                  </a:lnTo>
                  <a:lnTo>
                    <a:pt x="75" y="178"/>
                  </a:lnTo>
                  <a:lnTo>
                    <a:pt x="65" y="175"/>
                  </a:lnTo>
                  <a:lnTo>
                    <a:pt x="56" y="170"/>
                  </a:lnTo>
                  <a:lnTo>
                    <a:pt x="47" y="165"/>
                  </a:lnTo>
                  <a:lnTo>
                    <a:pt x="39" y="156"/>
                  </a:lnTo>
                  <a:lnTo>
                    <a:pt x="36" y="120"/>
                  </a:lnTo>
                  <a:lnTo>
                    <a:pt x="44" y="90"/>
                  </a:lnTo>
                  <a:lnTo>
                    <a:pt x="61" y="67"/>
                  </a:lnTo>
                  <a:lnTo>
                    <a:pt x="84" y="47"/>
                  </a:lnTo>
                  <a:lnTo>
                    <a:pt x="109" y="32"/>
                  </a:lnTo>
                  <a:lnTo>
                    <a:pt x="136" y="21"/>
                  </a:lnTo>
                  <a:lnTo>
                    <a:pt x="160" y="12"/>
                  </a:lnTo>
                  <a:lnTo>
                    <a:pt x="179" y="5"/>
                  </a:lnTo>
                  <a:lnTo>
                    <a:pt x="167" y="1"/>
                  </a:lnTo>
                  <a:lnTo>
                    <a:pt x="154" y="0"/>
                  </a:lnTo>
                  <a:lnTo>
                    <a:pt x="140" y="2"/>
                  </a:lnTo>
                  <a:lnTo>
                    <a:pt x="124" y="5"/>
                  </a:lnTo>
                  <a:lnTo>
                    <a:pt x="108" y="10"/>
                  </a:lnTo>
                  <a:lnTo>
                    <a:pt x="92" y="15"/>
                  </a:lnTo>
                  <a:lnTo>
                    <a:pt x="77" y="22"/>
                  </a:lnTo>
                  <a:lnTo>
                    <a:pt x="63" y="28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39" name="Freeform 543"/>
            <p:cNvSpPr>
              <a:spLocks/>
            </p:cNvSpPr>
            <p:nvPr/>
          </p:nvSpPr>
          <p:spPr bwMode="auto">
            <a:xfrm>
              <a:off x="4547" y="3353"/>
              <a:ext cx="14" cy="24"/>
            </a:xfrm>
            <a:custGeom>
              <a:avLst/>
              <a:gdLst>
                <a:gd name="T0" fmla="*/ 0 w 114"/>
                <a:gd name="T1" fmla="*/ 0 h 168"/>
                <a:gd name="T2" fmla="*/ 0 w 114"/>
                <a:gd name="T3" fmla="*/ 0 h 168"/>
                <a:gd name="T4" fmla="*/ 0 w 114"/>
                <a:gd name="T5" fmla="*/ 0 h 168"/>
                <a:gd name="T6" fmla="*/ 0 w 114"/>
                <a:gd name="T7" fmla="*/ 0 h 168"/>
                <a:gd name="T8" fmla="*/ 0 w 114"/>
                <a:gd name="T9" fmla="*/ 0 h 168"/>
                <a:gd name="T10" fmla="*/ 0 w 114"/>
                <a:gd name="T11" fmla="*/ 0 h 168"/>
                <a:gd name="T12" fmla="*/ 0 w 114"/>
                <a:gd name="T13" fmla="*/ 0 h 168"/>
                <a:gd name="T14" fmla="*/ 0 w 114"/>
                <a:gd name="T15" fmla="*/ 0 h 168"/>
                <a:gd name="T16" fmla="*/ 0 w 114"/>
                <a:gd name="T17" fmla="*/ 0 h 168"/>
                <a:gd name="T18" fmla="*/ 0 w 114"/>
                <a:gd name="T19" fmla="*/ 0 h 168"/>
                <a:gd name="T20" fmla="*/ 0 w 114"/>
                <a:gd name="T21" fmla="*/ 0 h 168"/>
                <a:gd name="T22" fmla="*/ 0 w 114"/>
                <a:gd name="T23" fmla="*/ 0 h 168"/>
                <a:gd name="T24" fmla="*/ 0 w 114"/>
                <a:gd name="T25" fmla="*/ 0 h 168"/>
                <a:gd name="T26" fmla="*/ 0 w 114"/>
                <a:gd name="T27" fmla="*/ 0 h 168"/>
                <a:gd name="T28" fmla="*/ 0 w 114"/>
                <a:gd name="T29" fmla="*/ 0 h 168"/>
                <a:gd name="T30" fmla="*/ 0 w 114"/>
                <a:gd name="T31" fmla="*/ 0 h 168"/>
                <a:gd name="T32" fmla="*/ 0 w 114"/>
                <a:gd name="T33" fmla="*/ 0 h 168"/>
                <a:gd name="T34" fmla="*/ 0 w 114"/>
                <a:gd name="T35" fmla="*/ 0 h 168"/>
                <a:gd name="T36" fmla="*/ 0 w 114"/>
                <a:gd name="T37" fmla="*/ 0 h 168"/>
                <a:gd name="T38" fmla="*/ 0 w 114"/>
                <a:gd name="T39" fmla="*/ 0 h 168"/>
                <a:gd name="T40" fmla="*/ 0 w 114"/>
                <a:gd name="T41" fmla="*/ 0 h 168"/>
                <a:gd name="T42" fmla="*/ 0 w 114"/>
                <a:gd name="T43" fmla="*/ 0 h 168"/>
                <a:gd name="T44" fmla="*/ 0 w 114"/>
                <a:gd name="T45" fmla="*/ 0 h 168"/>
                <a:gd name="T46" fmla="*/ 0 w 114"/>
                <a:gd name="T47" fmla="*/ 0 h 168"/>
                <a:gd name="T48" fmla="*/ 0 w 114"/>
                <a:gd name="T49" fmla="*/ 0 h 168"/>
                <a:gd name="T50" fmla="*/ 0 w 114"/>
                <a:gd name="T51" fmla="*/ 0 h 168"/>
                <a:gd name="T52" fmla="*/ 0 w 114"/>
                <a:gd name="T53" fmla="*/ 0 h 168"/>
                <a:gd name="T54" fmla="*/ 0 w 114"/>
                <a:gd name="T55" fmla="*/ 0 h 168"/>
                <a:gd name="T56" fmla="*/ 0 w 114"/>
                <a:gd name="T57" fmla="*/ 0 h 168"/>
                <a:gd name="T58" fmla="*/ 0 w 114"/>
                <a:gd name="T59" fmla="*/ 0 h 168"/>
                <a:gd name="T60" fmla="*/ 0 w 114"/>
                <a:gd name="T61" fmla="*/ 0 h 168"/>
                <a:gd name="T62" fmla="*/ 0 w 114"/>
                <a:gd name="T63" fmla="*/ 0 h 168"/>
                <a:gd name="T64" fmla="*/ 0 w 114"/>
                <a:gd name="T65" fmla="*/ 0 h 168"/>
                <a:gd name="T66" fmla="*/ 0 w 114"/>
                <a:gd name="T67" fmla="*/ 0 h 168"/>
                <a:gd name="T68" fmla="*/ 0 w 114"/>
                <a:gd name="T69" fmla="*/ 0 h 168"/>
                <a:gd name="T70" fmla="*/ 0 w 114"/>
                <a:gd name="T71" fmla="*/ 0 h 168"/>
                <a:gd name="T72" fmla="*/ 0 w 114"/>
                <a:gd name="T73" fmla="*/ 0 h 168"/>
                <a:gd name="T74" fmla="*/ 0 w 114"/>
                <a:gd name="T75" fmla="*/ 0 h 168"/>
                <a:gd name="T76" fmla="*/ 0 w 114"/>
                <a:gd name="T77" fmla="*/ 0 h 168"/>
                <a:gd name="T78" fmla="*/ 0 w 114"/>
                <a:gd name="T79" fmla="*/ 0 h 168"/>
                <a:gd name="T80" fmla="*/ 0 w 114"/>
                <a:gd name="T81" fmla="*/ 0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168"/>
                <a:gd name="T125" fmla="*/ 114 w 114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168">
                  <a:moveTo>
                    <a:pt x="96" y="55"/>
                  </a:moveTo>
                  <a:lnTo>
                    <a:pt x="101" y="72"/>
                  </a:lnTo>
                  <a:lnTo>
                    <a:pt x="100" y="88"/>
                  </a:lnTo>
                  <a:lnTo>
                    <a:pt x="92" y="101"/>
                  </a:lnTo>
                  <a:lnTo>
                    <a:pt x="82" y="112"/>
                  </a:lnTo>
                  <a:lnTo>
                    <a:pt x="69" y="123"/>
                  </a:lnTo>
                  <a:lnTo>
                    <a:pt x="54" y="134"/>
                  </a:lnTo>
                  <a:lnTo>
                    <a:pt x="40" y="143"/>
                  </a:lnTo>
                  <a:lnTo>
                    <a:pt x="27" y="153"/>
                  </a:lnTo>
                  <a:lnTo>
                    <a:pt x="25" y="156"/>
                  </a:lnTo>
                  <a:lnTo>
                    <a:pt x="24" y="158"/>
                  </a:lnTo>
                  <a:lnTo>
                    <a:pt x="24" y="162"/>
                  </a:lnTo>
                  <a:lnTo>
                    <a:pt x="25" y="165"/>
                  </a:lnTo>
                  <a:lnTo>
                    <a:pt x="28" y="167"/>
                  </a:lnTo>
                  <a:lnTo>
                    <a:pt x="31" y="168"/>
                  </a:lnTo>
                  <a:lnTo>
                    <a:pt x="33" y="168"/>
                  </a:lnTo>
                  <a:lnTo>
                    <a:pt x="37" y="167"/>
                  </a:lnTo>
                  <a:lnTo>
                    <a:pt x="53" y="157"/>
                  </a:lnTo>
                  <a:lnTo>
                    <a:pt x="69" y="147"/>
                  </a:lnTo>
                  <a:lnTo>
                    <a:pt x="84" y="135"/>
                  </a:lnTo>
                  <a:lnTo>
                    <a:pt x="97" y="121"/>
                  </a:lnTo>
                  <a:lnTo>
                    <a:pt x="107" y="106"/>
                  </a:lnTo>
                  <a:lnTo>
                    <a:pt x="113" y="89"/>
                  </a:lnTo>
                  <a:lnTo>
                    <a:pt x="114" y="71"/>
                  </a:lnTo>
                  <a:lnTo>
                    <a:pt x="110" y="51"/>
                  </a:lnTo>
                  <a:lnTo>
                    <a:pt x="101" y="36"/>
                  </a:lnTo>
                  <a:lnTo>
                    <a:pt x="87" y="24"/>
                  </a:lnTo>
                  <a:lnTo>
                    <a:pt x="70" y="14"/>
                  </a:lnTo>
                  <a:lnTo>
                    <a:pt x="51" y="7"/>
                  </a:lnTo>
                  <a:lnTo>
                    <a:pt x="32" y="2"/>
                  </a:lnTo>
                  <a:lnTo>
                    <a:pt x="17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2" y="9"/>
                  </a:lnTo>
                  <a:lnTo>
                    <a:pt x="26" y="13"/>
                  </a:lnTo>
                  <a:lnTo>
                    <a:pt x="41" y="17"/>
                  </a:lnTo>
                  <a:lnTo>
                    <a:pt x="54" y="22"/>
                  </a:lnTo>
                  <a:lnTo>
                    <a:pt x="68" y="27"/>
                  </a:lnTo>
                  <a:lnTo>
                    <a:pt x="80" y="34"/>
                  </a:lnTo>
                  <a:lnTo>
                    <a:pt x="89" y="43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40" name="Freeform 544"/>
            <p:cNvSpPr>
              <a:spLocks/>
            </p:cNvSpPr>
            <p:nvPr/>
          </p:nvSpPr>
          <p:spPr bwMode="auto">
            <a:xfrm>
              <a:off x="4494" y="3348"/>
              <a:ext cx="37" cy="50"/>
            </a:xfrm>
            <a:custGeom>
              <a:avLst/>
              <a:gdLst>
                <a:gd name="T0" fmla="*/ 0 w 289"/>
                <a:gd name="T1" fmla="*/ 0 h 351"/>
                <a:gd name="T2" fmla="*/ 0 w 289"/>
                <a:gd name="T3" fmla="*/ 0 h 351"/>
                <a:gd name="T4" fmla="*/ 0 w 289"/>
                <a:gd name="T5" fmla="*/ 0 h 351"/>
                <a:gd name="T6" fmla="*/ 0 w 289"/>
                <a:gd name="T7" fmla="*/ 0 h 351"/>
                <a:gd name="T8" fmla="*/ 0 w 289"/>
                <a:gd name="T9" fmla="*/ 0 h 351"/>
                <a:gd name="T10" fmla="*/ 0 w 289"/>
                <a:gd name="T11" fmla="*/ 0 h 351"/>
                <a:gd name="T12" fmla="*/ 0 w 289"/>
                <a:gd name="T13" fmla="*/ 0 h 351"/>
                <a:gd name="T14" fmla="*/ 0 w 289"/>
                <a:gd name="T15" fmla="*/ 0 h 351"/>
                <a:gd name="T16" fmla="*/ 0 w 289"/>
                <a:gd name="T17" fmla="*/ 0 h 351"/>
                <a:gd name="T18" fmla="*/ 0 w 289"/>
                <a:gd name="T19" fmla="*/ 0 h 351"/>
                <a:gd name="T20" fmla="*/ 0 w 289"/>
                <a:gd name="T21" fmla="*/ 0 h 351"/>
                <a:gd name="T22" fmla="*/ 0 w 289"/>
                <a:gd name="T23" fmla="*/ 0 h 351"/>
                <a:gd name="T24" fmla="*/ 0 w 289"/>
                <a:gd name="T25" fmla="*/ 0 h 351"/>
                <a:gd name="T26" fmla="*/ 0 w 289"/>
                <a:gd name="T27" fmla="*/ 0 h 351"/>
                <a:gd name="T28" fmla="*/ 0 w 289"/>
                <a:gd name="T29" fmla="*/ 0 h 351"/>
                <a:gd name="T30" fmla="*/ 0 w 289"/>
                <a:gd name="T31" fmla="*/ 0 h 351"/>
                <a:gd name="T32" fmla="*/ 0 w 289"/>
                <a:gd name="T33" fmla="*/ 0 h 351"/>
                <a:gd name="T34" fmla="*/ 0 w 289"/>
                <a:gd name="T35" fmla="*/ 0 h 351"/>
                <a:gd name="T36" fmla="*/ 0 w 289"/>
                <a:gd name="T37" fmla="*/ 0 h 351"/>
                <a:gd name="T38" fmla="*/ 0 w 289"/>
                <a:gd name="T39" fmla="*/ 0 h 351"/>
                <a:gd name="T40" fmla="*/ 0 w 289"/>
                <a:gd name="T41" fmla="*/ 0 h 351"/>
                <a:gd name="T42" fmla="*/ 0 w 289"/>
                <a:gd name="T43" fmla="*/ 0 h 351"/>
                <a:gd name="T44" fmla="*/ 0 w 289"/>
                <a:gd name="T45" fmla="*/ 0 h 351"/>
                <a:gd name="T46" fmla="*/ 0 w 289"/>
                <a:gd name="T47" fmla="*/ 0 h 351"/>
                <a:gd name="T48" fmla="*/ 0 w 289"/>
                <a:gd name="T49" fmla="*/ 0 h 351"/>
                <a:gd name="T50" fmla="*/ 0 w 289"/>
                <a:gd name="T51" fmla="*/ 0 h 351"/>
                <a:gd name="T52" fmla="*/ 0 w 289"/>
                <a:gd name="T53" fmla="*/ 0 h 351"/>
                <a:gd name="T54" fmla="*/ 0 w 289"/>
                <a:gd name="T55" fmla="*/ 0 h 351"/>
                <a:gd name="T56" fmla="*/ 0 w 289"/>
                <a:gd name="T57" fmla="*/ 0 h 351"/>
                <a:gd name="T58" fmla="*/ 0 w 289"/>
                <a:gd name="T59" fmla="*/ 0 h 351"/>
                <a:gd name="T60" fmla="*/ 0 w 289"/>
                <a:gd name="T61" fmla="*/ 0 h 351"/>
                <a:gd name="T62" fmla="*/ 0 w 289"/>
                <a:gd name="T63" fmla="*/ 0 h 351"/>
                <a:gd name="T64" fmla="*/ 0 w 289"/>
                <a:gd name="T65" fmla="*/ 0 h 351"/>
                <a:gd name="T66" fmla="*/ 0 w 289"/>
                <a:gd name="T67" fmla="*/ 0 h 351"/>
                <a:gd name="T68" fmla="*/ 0 w 289"/>
                <a:gd name="T69" fmla="*/ 0 h 351"/>
                <a:gd name="T70" fmla="*/ 0 w 289"/>
                <a:gd name="T71" fmla="*/ 0 h 351"/>
                <a:gd name="T72" fmla="*/ 0 w 289"/>
                <a:gd name="T73" fmla="*/ 0 h 351"/>
                <a:gd name="T74" fmla="*/ 0 w 289"/>
                <a:gd name="T75" fmla="*/ 0 h 351"/>
                <a:gd name="T76" fmla="*/ 0 w 289"/>
                <a:gd name="T77" fmla="*/ 0 h 351"/>
                <a:gd name="T78" fmla="*/ 0 w 289"/>
                <a:gd name="T79" fmla="*/ 0 h 351"/>
                <a:gd name="T80" fmla="*/ 0 w 289"/>
                <a:gd name="T81" fmla="*/ 0 h 351"/>
                <a:gd name="T82" fmla="*/ 0 w 289"/>
                <a:gd name="T83" fmla="*/ 0 h 351"/>
                <a:gd name="T84" fmla="*/ 0 w 289"/>
                <a:gd name="T85" fmla="*/ 0 h 351"/>
                <a:gd name="T86" fmla="*/ 0 w 289"/>
                <a:gd name="T87" fmla="*/ 0 h 35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89"/>
                <a:gd name="T133" fmla="*/ 0 h 351"/>
                <a:gd name="T134" fmla="*/ 289 w 289"/>
                <a:gd name="T135" fmla="*/ 351 h 35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89" h="351">
                  <a:moveTo>
                    <a:pt x="112" y="46"/>
                  </a:moveTo>
                  <a:lnTo>
                    <a:pt x="90" y="65"/>
                  </a:lnTo>
                  <a:lnTo>
                    <a:pt x="68" y="84"/>
                  </a:lnTo>
                  <a:lnTo>
                    <a:pt x="48" y="106"/>
                  </a:lnTo>
                  <a:lnTo>
                    <a:pt x="30" y="130"/>
                  </a:lnTo>
                  <a:lnTo>
                    <a:pt x="15" y="155"/>
                  </a:lnTo>
                  <a:lnTo>
                    <a:pt x="5" y="181"/>
                  </a:lnTo>
                  <a:lnTo>
                    <a:pt x="0" y="210"/>
                  </a:lnTo>
                  <a:lnTo>
                    <a:pt x="1" y="240"/>
                  </a:lnTo>
                  <a:lnTo>
                    <a:pt x="3" y="248"/>
                  </a:lnTo>
                  <a:lnTo>
                    <a:pt x="5" y="256"/>
                  </a:lnTo>
                  <a:lnTo>
                    <a:pt x="8" y="262"/>
                  </a:lnTo>
                  <a:lnTo>
                    <a:pt x="12" y="270"/>
                  </a:lnTo>
                  <a:lnTo>
                    <a:pt x="17" y="276"/>
                  </a:lnTo>
                  <a:lnTo>
                    <a:pt x="24" y="283"/>
                  </a:lnTo>
                  <a:lnTo>
                    <a:pt x="29" y="288"/>
                  </a:lnTo>
                  <a:lnTo>
                    <a:pt x="36" y="292"/>
                  </a:lnTo>
                  <a:lnTo>
                    <a:pt x="50" y="301"/>
                  </a:lnTo>
                  <a:lnTo>
                    <a:pt x="64" y="308"/>
                  </a:lnTo>
                  <a:lnTo>
                    <a:pt x="77" y="315"/>
                  </a:lnTo>
                  <a:lnTo>
                    <a:pt x="92" y="320"/>
                  </a:lnTo>
                  <a:lnTo>
                    <a:pt x="107" y="326"/>
                  </a:lnTo>
                  <a:lnTo>
                    <a:pt x="121" y="330"/>
                  </a:lnTo>
                  <a:lnTo>
                    <a:pt x="136" y="334"/>
                  </a:lnTo>
                  <a:lnTo>
                    <a:pt x="151" y="337"/>
                  </a:lnTo>
                  <a:lnTo>
                    <a:pt x="167" y="341"/>
                  </a:lnTo>
                  <a:lnTo>
                    <a:pt x="181" y="343"/>
                  </a:lnTo>
                  <a:lnTo>
                    <a:pt x="197" y="345"/>
                  </a:lnTo>
                  <a:lnTo>
                    <a:pt x="213" y="347"/>
                  </a:lnTo>
                  <a:lnTo>
                    <a:pt x="228" y="348"/>
                  </a:lnTo>
                  <a:lnTo>
                    <a:pt x="243" y="349"/>
                  </a:lnTo>
                  <a:lnTo>
                    <a:pt x="259" y="350"/>
                  </a:lnTo>
                  <a:lnTo>
                    <a:pt x="274" y="351"/>
                  </a:lnTo>
                  <a:lnTo>
                    <a:pt x="279" y="351"/>
                  </a:lnTo>
                  <a:lnTo>
                    <a:pt x="283" y="349"/>
                  </a:lnTo>
                  <a:lnTo>
                    <a:pt x="286" y="345"/>
                  </a:lnTo>
                  <a:lnTo>
                    <a:pt x="289" y="341"/>
                  </a:lnTo>
                  <a:lnTo>
                    <a:pt x="289" y="335"/>
                  </a:lnTo>
                  <a:lnTo>
                    <a:pt x="286" y="331"/>
                  </a:lnTo>
                  <a:lnTo>
                    <a:pt x="282" y="328"/>
                  </a:lnTo>
                  <a:lnTo>
                    <a:pt x="277" y="326"/>
                  </a:lnTo>
                  <a:lnTo>
                    <a:pt x="263" y="322"/>
                  </a:lnTo>
                  <a:lnTo>
                    <a:pt x="250" y="320"/>
                  </a:lnTo>
                  <a:lnTo>
                    <a:pt x="236" y="317"/>
                  </a:lnTo>
                  <a:lnTo>
                    <a:pt x="221" y="315"/>
                  </a:lnTo>
                  <a:lnTo>
                    <a:pt x="208" y="313"/>
                  </a:lnTo>
                  <a:lnTo>
                    <a:pt x="194" y="311"/>
                  </a:lnTo>
                  <a:lnTo>
                    <a:pt x="179" y="308"/>
                  </a:lnTo>
                  <a:lnTo>
                    <a:pt x="166" y="305"/>
                  </a:lnTo>
                  <a:lnTo>
                    <a:pt x="152" y="303"/>
                  </a:lnTo>
                  <a:lnTo>
                    <a:pt x="138" y="300"/>
                  </a:lnTo>
                  <a:lnTo>
                    <a:pt x="125" y="296"/>
                  </a:lnTo>
                  <a:lnTo>
                    <a:pt x="111" y="292"/>
                  </a:lnTo>
                  <a:lnTo>
                    <a:pt x="98" y="287"/>
                  </a:lnTo>
                  <a:lnTo>
                    <a:pt x="85" y="282"/>
                  </a:lnTo>
                  <a:lnTo>
                    <a:pt x="72" y="276"/>
                  </a:lnTo>
                  <a:lnTo>
                    <a:pt x="59" y="269"/>
                  </a:lnTo>
                  <a:lnTo>
                    <a:pt x="49" y="261"/>
                  </a:lnTo>
                  <a:lnTo>
                    <a:pt x="41" y="252"/>
                  </a:lnTo>
                  <a:lnTo>
                    <a:pt x="34" y="241"/>
                  </a:lnTo>
                  <a:lnTo>
                    <a:pt x="31" y="228"/>
                  </a:lnTo>
                  <a:lnTo>
                    <a:pt x="30" y="215"/>
                  </a:lnTo>
                  <a:lnTo>
                    <a:pt x="31" y="201"/>
                  </a:lnTo>
                  <a:lnTo>
                    <a:pt x="34" y="186"/>
                  </a:lnTo>
                  <a:lnTo>
                    <a:pt x="38" y="174"/>
                  </a:lnTo>
                  <a:lnTo>
                    <a:pt x="46" y="158"/>
                  </a:lnTo>
                  <a:lnTo>
                    <a:pt x="54" y="142"/>
                  </a:lnTo>
                  <a:lnTo>
                    <a:pt x="64" y="128"/>
                  </a:lnTo>
                  <a:lnTo>
                    <a:pt x="74" y="115"/>
                  </a:lnTo>
                  <a:lnTo>
                    <a:pt x="85" y="102"/>
                  </a:lnTo>
                  <a:lnTo>
                    <a:pt x="96" y="89"/>
                  </a:lnTo>
                  <a:lnTo>
                    <a:pt x="110" y="77"/>
                  </a:lnTo>
                  <a:lnTo>
                    <a:pt x="124" y="64"/>
                  </a:lnTo>
                  <a:lnTo>
                    <a:pt x="137" y="53"/>
                  </a:lnTo>
                  <a:lnTo>
                    <a:pt x="155" y="43"/>
                  </a:lnTo>
                  <a:lnTo>
                    <a:pt x="175" y="35"/>
                  </a:lnTo>
                  <a:lnTo>
                    <a:pt x="195" y="26"/>
                  </a:lnTo>
                  <a:lnTo>
                    <a:pt x="213" y="19"/>
                  </a:lnTo>
                  <a:lnTo>
                    <a:pt x="228" y="12"/>
                  </a:lnTo>
                  <a:lnTo>
                    <a:pt x="237" y="6"/>
                  </a:lnTo>
                  <a:lnTo>
                    <a:pt x="240" y="2"/>
                  </a:lnTo>
                  <a:lnTo>
                    <a:pt x="230" y="0"/>
                  </a:lnTo>
                  <a:lnTo>
                    <a:pt x="215" y="1"/>
                  </a:lnTo>
                  <a:lnTo>
                    <a:pt x="198" y="4"/>
                  </a:lnTo>
                  <a:lnTo>
                    <a:pt x="180" y="9"/>
                  </a:lnTo>
                  <a:lnTo>
                    <a:pt x="161" y="17"/>
                  </a:lnTo>
                  <a:lnTo>
                    <a:pt x="144" y="25"/>
                  </a:lnTo>
                  <a:lnTo>
                    <a:pt x="127" y="35"/>
                  </a:lnTo>
                  <a:lnTo>
                    <a:pt x="112" y="4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41" name="Freeform 545"/>
            <p:cNvSpPr>
              <a:spLocks/>
            </p:cNvSpPr>
            <p:nvPr/>
          </p:nvSpPr>
          <p:spPr bwMode="auto">
            <a:xfrm>
              <a:off x="4545" y="3346"/>
              <a:ext cx="32" cy="34"/>
            </a:xfrm>
            <a:custGeom>
              <a:avLst/>
              <a:gdLst>
                <a:gd name="T0" fmla="*/ 0 w 254"/>
                <a:gd name="T1" fmla="*/ 0 h 234"/>
                <a:gd name="T2" fmla="*/ 0 w 254"/>
                <a:gd name="T3" fmla="*/ 0 h 234"/>
                <a:gd name="T4" fmla="*/ 0 w 254"/>
                <a:gd name="T5" fmla="*/ 0 h 234"/>
                <a:gd name="T6" fmla="*/ 0 w 254"/>
                <a:gd name="T7" fmla="*/ 0 h 234"/>
                <a:gd name="T8" fmla="*/ 0 w 254"/>
                <a:gd name="T9" fmla="*/ 0 h 234"/>
                <a:gd name="T10" fmla="*/ 0 w 254"/>
                <a:gd name="T11" fmla="*/ 0 h 234"/>
                <a:gd name="T12" fmla="*/ 0 w 254"/>
                <a:gd name="T13" fmla="*/ 0 h 234"/>
                <a:gd name="T14" fmla="*/ 0 w 254"/>
                <a:gd name="T15" fmla="*/ 0 h 234"/>
                <a:gd name="T16" fmla="*/ 0 w 254"/>
                <a:gd name="T17" fmla="*/ 0 h 234"/>
                <a:gd name="T18" fmla="*/ 0 w 254"/>
                <a:gd name="T19" fmla="*/ 0 h 234"/>
                <a:gd name="T20" fmla="*/ 0 w 254"/>
                <a:gd name="T21" fmla="*/ 0 h 234"/>
                <a:gd name="T22" fmla="*/ 0 w 254"/>
                <a:gd name="T23" fmla="*/ 0 h 234"/>
                <a:gd name="T24" fmla="*/ 0 w 254"/>
                <a:gd name="T25" fmla="*/ 0 h 234"/>
                <a:gd name="T26" fmla="*/ 0 w 254"/>
                <a:gd name="T27" fmla="*/ 0 h 234"/>
                <a:gd name="T28" fmla="*/ 0 w 254"/>
                <a:gd name="T29" fmla="*/ 0 h 234"/>
                <a:gd name="T30" fmla="*/ 0 w 254"/>
                <a:gd name="T31" fmla="*/ 0 h 234"/>
                <a:gd name="T32" fmla="*/ 0 w 254"/>
                <a:gd name="T33" fmla="*/ 0 h 234"/>
                <a:gd name="T34" fmla="*/ 0 w 254"/>
                <a:gd name="T35" fmla="*/ 0 h 234"/>
                <a:gd name="T36" fmla="*/ 0 w 254"/>
                <a:gd name="T37" fmla="*/ 0 h 234"/>
                <a:gd name="T38" fmla="*/ 0 w 254"/>
                <a:gd name="T39" fmla="*/ 0 h 234"/>
                <a:gd name="T40" fmla="*/ 0 w 254"/>
                <a:gd name="T41" fmla="*/ 0 h 234"/>
                <a:gd name="T42" fmla="*/ 0 w 254"/>
                <a:gd name="T43" fmla="*/ 0 h 234"/>
                <a:gd name="T44" fmla="*/ 0 w 254"/>
                <a:gd name="T45" fmla="*/ 0 h 234"/>
                <a:gd name="T46" fmla="*/ 0 w 254"/>
                <a:gd name="T47" fmla="*/ 0 h 234"/>
                <a:gd name="T48" fmla="*/ 0 w 254"/>
                <a:gd name="T49" fmla="*/ 0 h 234"/>
                <a:gd name="T50" fmla="*/ 0 w 254"/>
                <a:gd name="T51" fmla="*/ 0 h 234"/>
                <a:gd name="T52" fmla="*/ 0 w 254"/>
                <a:gd name="T53" fmla="*/ 0 h 234"/>
                <a:gd name="T54" fmla="*/ 0 w 254"/>
                <a:gd name="T55" fmla="*/ 0 h 234"/>
                <a:gd name="T56" fmla="*/ 0 w 254"/>
                <a:gd name="T57" fmla="*/ 0 h 234"/>
                <a:gd name="T58" fmla="*/ 0 w 254"/>
                <a:gd name="T59" fmla="*/ 0 h 234"/>
                <a:gd name="T60" fmla="*/ 0 w 254"/>
                <a:gd name="T61" fmla="*/ 0 h 234"/>
                <a:gd name="T62" fmla="*/ 0 w 254"/>
                <a:gd name="T63" fmla="*/ 0 h 234"/>
                <a:gd name="T64" fmla="*/ 0 w 254"/>
                <a:gd name="T65" fmla="*/ 0 h 234"/>
                <a:gd name="T66" fmla="*/ 0 w 254"/>
                <a:gd name="T67" fmla="*/ 0 h 234"/>
                <a:gd name="T68" fmla="*/ 0 w 254"/>
                <a:gd name="T69" fmla="*/ 0 h 234"/>
                <a:gd name="T70" fmla="*/ 0 w 254"/>
                <a:gd name="T71" fmla="*/ 0 h 234"/>
                <a:gd name="T72" fmla="*/ 0 w 254"/>
                <a:gd name="T73" fmla="*/ 0 h 234"/>
                <a:gd name="T74" fmla="*/ 0 w 254"/>
                <a:gd name="T75" fmla="*/ 0 h 234"/>
                <a:gd name="T76" fmla="*/ 0 w 254"/>
                <a:gd name="T77" fmla="*/ 0 h 234"/>
                <a:gd name="T78" fmla="*/ 0 w 254"/>
                <a:gd name="T79" fmla="*/ 0 h 234"/>
                <a:gd name="T80" fmla="*/ 0 w 254"/>
                <a:gd name="T81" fmla="*/ 0 h 234"/>
                <a:gd name="T82" fmla="*/ 0 w 254"/>
                <a:gd name="T83" fmla="*/ 0 h 234"/>
                <a:gd name="T84" fmla="*/ 0 w 254"/>
                <a:gd name="T85" fmla="*/ 0 h 234"/>
                <a:gd name="T86" fmla="*/ 0 w 254"/>
                <a:gd name="T87" fmla="*/ 0 h 234"/>
                <a:gd name="T88" fmla="*/ 0 w 254"/>
                <a:gd name="T89" fmla="*/ 0 h 234"/>
                <a:gd name="T90" fmla="*/ 0 w 254"/>
                <a:gd name="T91" fmla="*/ 0 h 234"/>
                <a:gd name="T92" fmla="*/ 0 w 254"/>
                <a:gd name="T93" fmla="*/ 0 h 234"/>
                <a:gd name="T94" fmla="*/ 0 w 254"/>
                <a:gd name="T95" fmla="*/ 0 h 234"/>
                <a:gd name="T96" fmla="*/ 0 w 254"/>
                <a:gd name="T97" fmla="*/ 0 h 234"/>
                <a:gd name="T98" fmla="*/ 0 w 254"/>
                <a:gd name="T99" fmla="*/ 0 h 234"/>
                <a:gd name="T100" fmla="*/ 0 w 254"/>
                <a:gd name="T101" fmla="*/ 0 h 234"/>
                <a:gd name="T102" fmla="*/ 0 w 254"/>
                <a:gd name="T103" fmla="*/ 0 h 234"/>
                <a:gd name="T104" fmla="*/ 0 w 254"/>
                <a:gd name="T105" fmla="*/ 0 h 234"/>
                <a:gd name="T106" fmla="*/ 0 w 254"/>
                <a:gd name="T107" fmla="*/ 0 h 234"/>
                <a:gd name="T108" fmla="*/ 0 w 254"/>
                <a:gd name="T109" fmla="*/ 0 h 234"/>
                <a:gd name="T110" fmla="*/ 0 w 254"/>
                <a:gd name="T111" fmla="*/ 0 h 234"/>
                <a:gd name="T112" fmla="*/ 0 w 254"/>
                <a:gd name="T113" fmla="*/ 0 h 234"/>
                <a:gd name="T114" fmla="*/ 0 w 254"/>
                <a:gd name="T115" fmla="*/ 0 h 234"/>
                <a:gd name="T116" fmla="*/ 0 w 254"/>
                <a:gd name="T117" fmla="*/ 0 h 234"/>
                <a:gd name="T118" fmla="*/ 0 w 254"/>
                <a:gd name="T119" fmla="*/ 0 h 234"/>
                <a:gd name="T120" fmla="*/ 0 w 254"/>
                <a:gd name="T121" fmla="*/ 0 h 23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54"/>
                <a:gd name="T184" fmla="*/ 0 h 234"/>
                <a:gd name="T185" fmla="*/ 254 w 254"/>
                <a:gd name="T186" fmla="*/ 234 h 23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54" h="234">
                  <a:moveTo>
                    <a:pt x="210" y="71"/>
                  </a:moveTo>
                  <a:lnTo>
                    <a:pt x="222" y="84"/>
                  </a:lnTo>
                  <a:lnTo>
                    <a:pt x="229" y="99"/>
                  </a:lnTo>
                  <a:lnTo>
                    <a:pt x="232" y="115"/>
                  </a:lnTo>
                  <a:lnTo>
                    <a:pt x="232" y="132"/>
                  </a:lnTo>
                  <a:lnTo>
                    <a:pt x="230" y="146"/>
                  </a:lnTo>
                  <a:lnTo>
                    <a:pt x="226" y="158"/>
                  </a:lnTo>
                  <a:lnTo>
                    <a:pt x="219" y="170"/>
                  </a:lnTo>
                  <a:lnTo>
                    <a:pt x="211" y="179"/>
                  </a:lnTo>
                  <a:lnTo>
                    <a:pt x="202" y="190"/>
                  </a:lnTo>
                  <a:lnTo>
                    <a:pt x="193" y="199"/>
                  </a:lnTo>
                  <a:lnTo>
                    <a:pt x="183" y="208"/>
                  </a:lnTo>
                  <a:lnTo>
                    <a:pt x="174" y="218"/>
                  </a:lnTo>
                  <a:lnTo>
                    <a:pt x="172" y="221"/>
                  </a:lnTo>
                  <a:lnTo>
                    <a:pt x="172" y="224"/>
                  </a:lnTo>
                  <a:lnTo>
                    <a:pt x="172" y="227"/>
                  </a:lnTo>
                  <a:lnTo>
                    <a:pt x="174" y="231"/>
                  </a:lnTo>
                  <a:lnTo>
                    <a:pt x="177" y="233"/>
                  </a:lnTo>
                  <a:lnTo>
                    <a:pt x="181" y="234"/>
                  </a:lnTo>
                  <a:lnTo>
                    <a:pt x="184" y="233"/>
                  </a:lnTo>
                  <a:lnTo>
                    <a:pt x="187" y="231"/>
                  </a:lnTo>
                  <a:lnTo>
                    <a:pt x="208" y="217"/>
                  </a:lnTo>
                  <a:lnTo>
                    <a:pt x="226" y="199"/>
                  </a:lnTo>
                  <a:lnTo>
                    <a:pt x="240" y="178"/>
                  </a:lnTo>
                  <a:lnTo>
                    <a:pt x="249" y="155"/>
                  </a:lnTo>
                  <a:lnTo>
                    <a:pt x="254" y="131"/>
                  </a:lnTo>
                  <a:lnTo>
                    <a:pt x="251" y="107"/>
                  </a:lnTo>
                  <a:lnTo>
                    <a:pt x="243" y="84"/>
                  </a:lnTo>
                  <a:lnTo>
                    <a:pt x="226" y="64"/>
                  </a:lnTo>
                  <a:lnTo>
                    <a:pt x="214" y="53"/>
                  </a:lnTo>
                  <a:lnTo>
                    <a:pt x="199" y="45"/>
                  </a:lnTo>
                  <a:lnTo>
                    <a:pt x="183" y="36"/>
                  </a:lnTo>
                  <a:lnTo>
                    <a:pt x="165" y="29"/>
                  </a:lnTo>
                  <a:lnTo>
                    <a:pt x="147" y="21"/>
                  </a:lnTo>
                  <a:lnTo>
                    <a:pt x="129" y="16"/>
                  </a:lnTo>
                  <a:lnTo>
                    <a:pt x="111" y="12"/>
                  </a:lnTo>
                  <a:lnTo>
                    <a:pt x="93" y="7"/>
                  </a:lnTo>
                  <a:lnTo>
                    <a:pt x="75" y="4"/>
                  </a:lnTo>
                  <a:lnTo>
                    <a:pt x="59" y="2"/>
                  </a:lnTo>
                  <a:lnTo>
                    <a:pt x="43" y="0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0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11" y="6"/>
                  </a:lnTo>
                  <a:lnTo>
                    <a:pt x="21" y="7"/>
                  </a:lnTo>
                  <a:lnTo>
                    <a:pt x="34" y="9"/>
                  </a:lnTo>
                  <a:lnTo>
                    <a:pt x="46" y="12"/>
                  </a:lnTo>
                  <a:lnTo>
                    <a:pt x="59" y="15"/>
                  </a:lnTo>
                  <a:lnTo>
                    <a:pt x="74" y="17"/>
                  </a:lnTo>
                  <a:lnTo>
                    <a:pt x="87" y="20"/>
                  </a:lnTo>
                  <a:lnTo>
                    <a:pt x="102" y="23"/>
                  </a:lnTo>
                  <a:lnTo>
                    <a:pt x="116" y="28"/>
                  </a:lnTo>
                  <a:lnTo>
                    <a:pt x="131" y="32"/>
                  </a:lnTo>
                  <a:lnTo>
                    <a:pt x="145" y="36"/>
                  </a:lnTo>
                  <a:lnTo>
                    <a:pt x="159" y="42"/>
                  </a:lnTo>
                  <a:lnTo>
                    <a:pt x="173" y="48"/>
                  </a:lnTo>
                  <a:lnTo>
                    <a:pt x="186" y="55"/>
                  </a:lnTo>
                  <a:lnTo>
                    <a:pt x="199" y="63"/>
                  </a:lnTo>
                  <a:lnTo>
                    <a:pt x="210" y="71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42" name="Freeform 546"/>
            <p:cNvSpPr>
              <a:spLocks/>
            </p:cNvSpPr>
            <p:nvPr/>
          </p:nvSpPr>
          <p:spPr bwMode="auto">
            <a:xfrm>
              <a:off x="4481" y="3362"/>
              <a:ext cx="13" cy="31"/>
            </a:xfrm>
            <a:custGeom>
              <a:avLst/>
              <a:gdLst>
                <a:gd name="T0" fmla="*/ 0 w 103"/>
                <a:gd name="T1" fmla="*/ 0 h 221"/>
                <a:gd name="T2" fmla="*/ 0 w 103"/>
                <a:gd name="T3" fmla="*/ 0 h 221"/>
                <a:gd name="T4" fmla="*/ 0 w 103"/>
                <a:gd name="T5" fmla="*/ 0 h 221"/>
                <a:gd name="T6" fmla="*/ 0 w 103"/>
                <a:gd name="T7" fmla="*/ 0 h 221"/>
                <a:gd name="T8" fmla="*/ 0 w 103"/>
                <a:gd name="T9" fmla="*/ 0 h 221"/>
                <a:gd name="T10" fmla="*/ 0 w 103"/>
                <a:gd name="T11" fmla="*/ 0 h 221"/>
                <a:gd name="T12" fmla="*/ 0 w 103"/>
                <a:gd name="T13" fmla="*/ 0 h 221"/>
                <a:gd name="T14" fmla="*/ 0 w 103"/>
                <a:gd name="T15" fmla="*/ 0 h 221"/>
                <a:gd name="T16" fmla="*/ 0 w 103"/>
                <a:gd name="T17" fmla="*/ 0 h 221"/>
                <a:gd name="T18" fmla="*/ 0 w 103"/>
                <a:gd name="T19" fmla="*/ 0 h 221"/>
                <a:gd name="T20" fmla="*/ 0 w 103"/>
                <a:gd name="T21" fmla="*/ 0 h 221"/>
                <a:gd name="T22" fmla="*/ 0 w 103"/>
                <a:gd name="T23" fmla="*/ 0 h 221"/>
                <a:gd name="T24" fmla="*/ 0 w 103"/>
                <a:gd name="T25" fmla="*/ 0 h 221"/>
                <a:gd name="T26" fmla="*/ 0 w 103"/>
                <a:gd name="T27" fmla="*/ 0 h 221"/>
                <a:gd name="T28" fmla="*/ 0 w 103"/>
                <a:gd name="T29" fmla="*/ 0 h 221"/>
                <a:gd name="T30" fmla="*/ 0 w 103"/>
                <a:gd name="T31" fmla="*/ 0 h 221"/>
                <a:gd name="T32" fmla="*/ 0 w 103"/>
                <a:gd name="T33" fmla="*/ 0 h 221"/>
                <a:gd name="T34" fmla="*/ 0 w 103"/>
                <a:gd name="T35" fmla="*/ 0 h 221"/>
                <a:gd name="T36" fmla="*/ 0 w 103"/>
                <a:gd name="T37" fmla="*/ 0 h 221"/>
                <a:gd name="T38" fmla="*/ 0 w 103"/>
                <a:gd name="T39" fmla="*/ 0 h 221"/>
                <a:gd name="T40" fmla="*/ 0 w 103"/>
                <a:gd name="T41" fmla="*/ 0 h 221"/>
                <a:gd name="T42" fmla="*/ 0 w 103"/>
                <a:gd name="T43" fmla="*/ 0 h 221"/>
                <a:gd name="T44" fmla="*/ 0 w 103"/>
                <a:gd name="T45" fmla="*/ 0 h 221"/>
                <a:gd name="T46" fmla="*/ 0 w 103"/>
                <a:gd name="T47" fmla="*/ 0 h 221"/>
                <a:gd name="T48" fmla="*/ 0 w 103"/>
                <a:gd name="T49" fmla="*/ 0 h 221"/>
                <a:gd name="T50" fmla="*/ 0 w 103"/>
                <a:gd name="T51" fmla="*/ 0 h 221"/>
                <a:gd name="T52" fmla="*/ 0 w 103"/>
                <a:gd name="T53" fmla="*/ 0 h 221"/>
                <a:gd name="T54" fmla="*/ 0 w 103"/>
                <a:gd name="T55" fmla="*/ 0 h 221"/>
                <a:gd name="T56" fmla="*/ 0 w 103"/>
                <a:gd name="T57" fmla="*/ 0 h 221"/>
                <a:gd name="T58" fmla="*/ 0 w 103"/>
                <a:gd name="T59" fmla="*/ 0 h 221"/>
                <a:gd name="T60" fmla="*/ 0 w 103"/>
                <a:gd name="T61" fmla="*/ 0 h 221"/>
                <a:gd name="T62" fmla="*/ 0 w 103"/>
                <a:gd name="T63" fmla="*/ 0 h 221"/>
                <a:gd name="T64" fmla="*/ 0 w 103"/>
                <a:gd name="T65" fmla="*/ 0 h 221"/>
                <a:gd name="T66" fmla="*/ 0 w 103"/>
                <a:gd name="T67" fmla="*/ 0 h 221"/>
                <a:gd name="T68" fmla="*/ 0 w 103"/>
                <a:gd name="T69" fmla="*/ 0 h 221"/>
                <a:gd name="T70" fmla="*/ 0 w 103"/>
                <a:gd name="T71" fmla="*/ 0 h 221"/>
                <a:gd name="T72" fmla="*/ 0 w 103"/>
                <a:gd name="T73" fmla="*/ 0 h 221"/>
                <a:gd name="T74" fmla="*/ 0 w 103"/>
                <a:gd name="T75" fmla="*/ 0 h 221"/>
                <a:gd name="T76" fmla="*/ 0 w 103"/>
                <a:gd name="T77" fmla="*/ 0 h 221"/>
                <a:gd name="T78" fmla="*/ 0 w 103"/>
                <a:gd name="T79" fmla="*/ 0 h 221"/>
                <a:gd name="T80" fmla="*/ 0 w 103"/>
                <a:gd name="T81" fmla="*/ 0 h 22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3"/>
                <a:gd name="T124" fmla="*/ 0 h 221"/>
                <a:gd name="T125" fmla="*/ 103 w 103"/>
                <a:gd name="T126" fmla="*/ 221 h 22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3" h="221">
                  <a:moveTo>
                    <a:pt x="0" y="121"/>
                  </a:moveTo>
                  <a:lnTo>
                    <a:pt x="0" y="139"/>
                  </a:lnTo>
                  <a:lnTo>
                    <a:pt x="4" y="156"/>
                  </a:lnTo>
                  <a:lnTo>
                    <a:pt x="12" y="172"/>
                  </a:lnTo>
                  <a:lnTo>
                    <a:pt x="22" y="186"/>
                  </a:lnTo>
                  <a:lnTo>
                    <a:pt x="35" y="197"/>
                  </a:lnTo>
                  <a:lnTo>
                    <a:pt x="50" y="208"/>
                  </a:lnTo>
                  <a:lnTo>
                    <a:pt x="66" y="216"/>
                  </a:lnTo>
                  <a:lnTo>
                    <a:pt x="83" y="220"/>
                  </a:lnTo>
                  <a:lnTo>
                    <a:pt x="89" y="221"/>
                  </a:lnTo>
                  <a:lnTo>
                    <a:pt x="94" y="219"/>
                  </a:lnTo>
                  <a:lnTo>
                    <a:pt x="98" y="216"/>
                  </a:lnTo>
                  <a:lnTo>
                    <a:pt x="100" y="211"/>
                  </a:lnTo>
                  <a:lnTo>
                    <a:pt x="100" y="206"/>
                  </a:lnTo>
                  <a:lnTo>
                    <a:pt x="99" y="201"/>
                  </a:lnTo>
                  <a:lnTo>
                    <a:pt x="96" y="196"/>
                  </a:lnTo>
                  <a:lnTo>
                    <a:pt x="91" y="194"/>
                  </a:lnTo>
                  <a:lnTo>
                    <a:pt x="74" y="188"/>
                  </a:lnTo>
                  <a:lnTo>
                    <a:pt x="58" y="179"/>
                  </a:lnTo>
                  <a:lnTo>
                    <a:pt x="45" y="168"/>
                  </a:lnTo>
                  <a:lnTo>
                    <a:pt x="36" y="155"/>
                  </a:lnTo>
                  <a:lnTo>
                    <a:pt x="30" y="139"/>
                  </a:lnTo>
                  <a:lnTo>
                    <a:pt x="27" y="122"/>
                  </a:lnTo>
                  <a:lnTo>
                    <a:pt x="27" y="103"/>
                  </a:lnTo>
                  <a:lnTo>
                    <a:pt x="32" y="84"/>
                  </a:lnTo>
                  <a:lnTo>
                    <a:pt x="38" y="70"/>
                  </a:lnTo>
                  <a:lnTo>
                    <a:pt x="46" y="57"/>
                  </a:lnTo>
                  <a:lnTo>
                    <a:pt x="56" y="46"/>
                  </a:lnTo>
                  <a:lnTo>
                    <a:pt x="66" y="35"/>
                  </a:lnTo>
                  <a:lnTo>
                    <a:pt x="76" y="25"/>
                  </a:lnTo>
                  <a:lnTo>
                    <a:pt x="86" y="17"/>
                  </a:lnTo>
                  <a:lnTo>
                    <a:pt x="96" y="8"/>
                  </a:lnTo>
                  <a:lnTo>
                    <a:pt x="103" y="1"/>
                  </a:lnTo>
                  <a:lnTo>
                    <a:pt x="96" y="0"/>
                  </a:lnTo>
                  <a:lnTo>
                    <a:pt x="84" y="5"/>
                  </a:lnTo>
                  <a:lnTo>
                    <a:pt x="69" y="17"/>
                  </a:lnTo>
                  <a:lnTo>
                    <a:pt x="51" y="33"/>
                  </a:lnTo>
                  <a:lnTo>
                    <a:pt x="34" y="53"/>
                  </a:lnTo>
                  <a:lnTo>
                    <a:pt x="18" y="75"/>
                  </a:lnTo>
                  <a:lnTo>
                    <a:pt x="7" y="98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43" name="Freeform 547"/>
            <p:cNvSpPr>
              <a:spLocks/>
            </p:cNvSpPr>
            <p:nvPr/>
          </p:nvSpPr>
          <p:spPr bwMode="auto">
            <a:xfrm>
              <a:off x="4571" y="3344"/>
              <a:ext cx="28" cy="41"/>
            </a:xfrm>
            <a:custGeom>
              <a:avLst/>
              <a:gdLst>
                <a:gd name="T0" fmla="*/ 0 w 221"/>
                <a:gd name="T1" fmla="*/ 0 h 288"/>
                <a:gd name="T2" fmla="*/ 0 w 221"/>
                <a:gd name="T3" fmla="*/ 0 h 288"/>
                <a:gd name="T4" fmla="*/ 0 w 221"/>
                <a:gd name="T5" fmla="*/ 0 h 288"/>
                <a:gd name="T6" fmla="*/ 0 w 221"/>
                <a:gd name="T7" fmla="*/ 0 h 288"/>
                <a:gd name="T8" fmla="*/ 0 w 221"/>
                <a:gd name="T9" fmla="*/ 0 h 288"/>
                <a:gd name="T10" fmla="*/ 0 w 221"/>
                <a:gd name="T11" fmla="*/ 0 h 288"/>
                <a:gd name="T12" fmla="*/ 0 w 221"/>
                <a:gd name="T13" fmla="*/ 0 h 288"/>
                <a:gd name="T14" fmla="*/ 0 w 221"/>
                <a:gd name="T15" fmla="*/ 0 h 288"/>
                <a:gd name="T16" fmla="*/ 0 w 221"/>
                <a:gd name="T17" fmla="*/ 0 h 288"/>
                <a:gd name="T18" fmla="*/ 0 w 221"/>
                <a:gd name="T19" fmla="*/ 0 h 288"/>
                <a:gd name="T20" fmla="*/ 0 w 221"/>
                <a:gd name="T21" fmla="*/ 0 h 288"/>
                <a:gd name="T22" fmla="*/ 0 w 221"/>
                <a:gd name="T23" fmla="*/ 0 h 288"/>
                <a:gd name="T24" fmla="*/ 0 w 221"/>
                <a:gd name="T25" fmla="*/ 0 h 288"/>
                <a:gd name="T26" fmla="*/ 0 w 221"/>
                <a:gd name="T27" fmla="*/ 0 h 288"/>
                <a:gd name="T28" fmla="*/ 0 w 221"/>
                <a:gd name="T29" fmla="*/ 0 h 288"/>
                <a:gd name="T30" fmla="*/ 0 w 221"/>
                <a:gd name="T31" fmla="*/ 0 h 288"/>
                <a:gd name="T32" fmla="*/ 0 w 221"/>
                <a:gd name="T33" fmla="*/ 0 h 288"/>
                <a:gd name="T34" fmla="*/ 0 w 221"/>
                <a:gd name="T35" fmla="*/ 0 h 288"/>
                <a:gd name="T36" fmla="*/ 0 w 221"/>
                <a:gd name="T37" fmla="*/ 0 h 288"/>
                <a:gd name="T38" fmla="*/ 0 w 221"/>
                <a:gd name="T39" fmla="*/ 0 h 288"/>
                <a:gd name="T40" fmla="*/ 0 w 221"/>
                <a:gd name="T41" fmla="*/ 0 h 288"/>
                <a:gd name="T42" fmla="*/ 0 w 221"/>
                <a:gd name="T43" fmla="*/ 0 h 288"/>
                <a:gd name="T44" fmla="*/ 0 w 221"/>
                <a:gd name="T45" fmla="*/ 0 h 288"/>
                <a:gd name="T46" fmla="*/ 0 w 221"/>
                <a:gd name="T47" fmla="*/ 0 h 288"/>
                <a:gd name="T48" fmla="*/ 0 w 221"/>
                <a:gd name="T49" fmla="*/ 0 h 288"/>
                <a:gd name="T50" fmla="*/ 0 w 221"/>
                <a:gd name="T51" fmla="*/ 0 h 288"/>
                <a:gd name="T52" fmla="*/ 0 w 221"/>
                <a:gd name="T53" fmla="*/ 0 h 288"/>
                <a:gd name="T54" fmla="*/ 0 w 221"/>
                <a:gd name="T55" fmla="*/ 0 h 288"/>
                <a:gd name="T56" fmla="*/ 0 w 221"/>
                <a:gd name="T57" fmla="*/ 0 h 288"/>
                <a:gd name="T58" fmla="*/ 0 w 221"/>
                <a:gd name="T59" fmla="*/ 0 h 288"/>
                <a:gd name="T60" fmla="*/ 0 w 221"/>
                <a:gd name="T61" fmla="*/ 0 h 288"/>
                <a:gd name="T62" fmla="*/ 0 w 221"/>
                <a:gd name="T63" fmla="*/ 0 h 288"/>
                <a:gd name="T64" fmla="*/ 0 w 221"/>
                <a:gd name="T65" fmla="*/ 0 h 288"/>
                <a:gd name="T66" fmla="*/ 0 w 221"/>
                <a:gd name="T67" fmla="*/ 0 h 288"/>
                <a:gd name="T68" fmla="*/ 0 w 221"/>
                <a:gd name="T69" fmla="*/ 0 h 288"/>
                <a:gd name="T70" fmla="*/ 0 w 221"/>
                <a:gd name="T71" fmla="*/ 0 h 288"/>
                <a:gd name="T72" fmla="*/ 0 w 221"/>
                <a:gd name="T73" fmla="*/ 0 h 288"/>
                <a:gd name="T74" fmla="*/ 0 w 221"/>
                <a:gd name="T75" fmla="*/ 0 h 2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21"/>
                <a:gd name="T115" fmla="*/ 0 h 288"/>
                <a:gd name="T116" fmla="*/ 221 w 221"/>
                <a:gd name="T117" fmla="*/ 288 h 2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21" h="288">
                  <a:moveTo>
                    <a:pt x="179" y="108"/>
                  </a:moveTo>
                  <a:lnTo>
                    <a:pt x="186" y="115"/>
                  </a:lnTo>
                  <a:lnTo>
                    <a:pt x="193" y="124"/>
                  </a:lnTo>
                  <a:lnTo>
                    <a:pt x="197" y="133"/>
                  </a:lnTo>
                  <a:lnTo>
                    <a:pt x="201" y="143"/>
                  </a:lnTo>
                  <a:lnTo>
                    <a:pt x="202" y="153"/>
                  </a:lnTo>
                  <a:lnTo>
                    <a:pt x="202" y="163"/>
                  </a:lnTo>
                  <a:lnTo>
                    <a:pt x="199" y="174"/>
                  </a:lnTo>
                  <a:lnTo>
                    <a:pt x="195" y="184"/>
                  </a:lnTo>
                  <a:lnTo>
                    <a:pt x="187" y="194"/>
                  </a:lnTo>
                  <a:lnTo>
                    <a:pt x="179" y="204"/>
                  </a:lnTo>
                  <a:lnTo>
                    <a:pt x="170" y="212"/>
                  </a:lnTo>
                  <a:lnTo>
                    <a:pt x="159" y="221"/>
                  </a:lnTo>
                  <a:lnTo>
                    <a:pt x="150" y="229"/>
                  </a:lnTo>
                  <a:lnTo>
                    <a:pt x="139" y="237"/>
                  </a:lnTo>
                  <a:lnTo>
                    <a:pt x="129" y="246"/>
                  </a:lnTo>
                  <a:lnTo>
                    <a:pt x="119" y="255"/>
                  </a:lnTo>
                  <a:lnTo>
                    <a:pt x="116" y="258"/>
                  </a:lnTo>
                  <a:lnTo>
                    <a:pt x="114" y="263"/>
                  </a:lnTo>
                  <a:lnTo>
                    <a:pt x="112" y="267"/>
                  </a:lnTo>
                  <a:lnTo>
                    <a:pt x="110" y="271"/>
                  </a:lnTo>
                  <a:lnTo>
                    <a:pt x="109" y="276"/>
                  </a:lnTo>
                  <a:lnTo>
                    <a:pt x="109" y="280"/>
                  </a:lnTo>
                  <a:lnTo>
                    <a:pt x="110" y="284"/>
                  </a:lnTo>
                  <a:lnTo>
                    <a:pt x="113" y="287"/>
                  </a:lnTo>
                  <a:lnTo>
                    <a:pt x="117" y="288"/>
                  </a:lnTo>
                  <a:lnTo>
                    <a:pt x="121" y="288"/>
                  </a:lnTo>
                  <a:lnTo>
                    <a:pt x="125" y="287"/>
                  </a:lnTo>
                  <a:lnTo>
                    <a:pt x="129" y="284"/>
                  </a:lnTo>
                  <a:lnTo>
                    <a:pt x="139" y="272"/>
                  </a:lnTo>
                  <a:lnTo>
                    <a:pt x="151" y="261"/>
                  </a:lnTo>
                  <a:lnTo>
                    <a:pt x="162" y="250"/>
                  </a:lnTo>
                  <a:lnTo>
                    <a:pt x="175" y="239"/>
                  </a:lnTo>
                  <a:lnTo>
                    <a:pt x="186" y="229"/>
                  </a:lnTo>
                  <a:lnTo>
                    <a:pt x="197" y="217"/>
                  </a:lnTo>
                  <a:lnTo>
                    <a:pt x="207" y="204"/>
                  </a:lnTo>
                  <a:lnTo>
                    <a:pt x="215" y="190"/>
                  </a:lnTo>
                  <a:lnTo>
                    <a:pt x="220" y="174"/>
                  </a:lnTo>
                  <a:lnTo>
                    <a:pt x="221" y="158"/>
                  </a:lnTo>
                  <a:lnTo>
                    <a:pt x="218" y="142"/>
                  </a:lnTo>
                  <a:lnTo>
                    <a:pt x="213" y="127"/>
                  </a:lnTo>
                  <a:lnTo>
                    <a:pt x="204" y="112"/>
                  </a:lnTo>
                  <a:lnTo>
                    <a:pt x="194" y="99"/>
                  </a:lnTo>
                  <a:lnTo>
                    <a:pt x="181" y="87"/>
                  </a:lnTo>
                  <a:lnTo>
                    <a:pt x="169" y="77"/>
                  </a:lnTo>
                  <a:lnTo>
                    <a:pt x="159" y="69"/>
                  </a:lnTo>
                  <a:lnTo>
                    <a:pt x="149" y="63"/>
                  </a:lnTo>
                  <a:lnTo>
                    <a:pt x="137" y="55"/>
                  </a:lnTo>
                  <a:lnTo>
                    <a:pt x="125" y="48"/>
                  </a:lnTo>
                  <a:lnTo>
                    <a:pt x="114" y="40"/>
                  </a:lnTo>
                  <a:lnTo>
                    <a:pt x="101" y="33"/>
                  </a:lnTo>
                  <a:lnTo>
                    <a:pt x="89" y="27"/>
                  </a:lnTo>
                  <a:lnTo>
                    <a:pt x="77" y="20"/>
                  </a:lnTo>
                  <a:lnTo>
                    <a:pt x="66" y="15"/>
                  </a:lnTo>
                  <a:lnTo>
                    <a:pt x="54" y="9"/>
                  </a:lnTo>
                  <a:lnTo>
                    <a:pt x="42" y="6"/>
                  </a:lnTo>
                  <a:lnTo>
                    <a:pt x="32" y="3"/>
                  </a:lnTo>
                  <a:lnTo>
                    <a:pt x="22" y="1"/>
                  </a:lnTo>
                  <a:lnTo>
                    <a:pt x="14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5"/>
                  </a:lnTo>
                  <a:lnTo>
                    <a:pt x="16" y="8"/>
                  </a:lnTo>
                  <a:lnTo>
                    <a:pt x="26" y="13"/>
                  </a:lnTo>
                  <a:lnTo>
                    <a:pt x="35" y="17"/>
                  </a:lnTo>
                  <a:lnTo>
                    <a:pt x="47" y="22"/>
                  </a:lnTo>
                  <a:lnTo>
                    <a:pt x="58" y="28"/>
                  </a:lnTo>
                  <a:lnTo>
                    <a:pt x="71" y="34"/>
                  </a:lnTo>
                  <a:lnTo>
                    <a:pt x="83" y="40"/>
                  </a:lnTo>
                  <a:lnTo>
                    <a:pt x="96" y="48"/>
                  </a:lnTo>
                  <a:lnTo>
                    <a:pt x="109" y="55"/>
                  </a:lnTo>
                  <a:lnTo>
                    <a:pt x="121" y="64"/>
                  </a:lnTo>
                  <a:lnTo>
                    <a:pt x="134" y="72"/>
                  </a:lnTo>
                  <a:lnTo>
                    <a:pt x="146" y="81"/>
                  </a:lnTo>
                  <a:lnTo>
                    <a:pt x="158" y="90"/>
                  </a:lnTo>
                  <a:lnTo>
                    <a:pt x="169" y="98"/>
                  </a:lnTo>
                  <a:lnTo>
                    <a:pt x="179" y="108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44" name="Freeform 551"/>
            <p:cNvSpPr>
              <a:spLocks/>
            </p:cNvSpPr>
            <p:nvPr/>
          </p:nvSpPr>
          <p:spPr bwMode="auto">
            <a:xfrm>
              <a:off x="4541" y="3392"/>
              <a:ext cx="9" cy="25"/>
            </a:xfrm>
            <a:custGeom>
              <a:avLst/>
              <a:gdLst>
                <a:gd name="T0" fmla="*/ 0 w 74"/>
                <a:gd name="T1" fmla="*/ 0 h 174"/>
                <a:gd name="T2" fmla="*/ 0 w 74"/>
                <a:gd name="T3" fmla="*/ 0 h 174"/>
                <a:gd name="T4" fmla="*/ 0 w 74"/>
                <a:gd name="T5" fmla="*/ 0 h 174"/>
                <a:gd name="T6" fmla="*/ 0 w 74"/>
                <a:gd name="T7" fmla="*/ 0 h 174"/>
                <a:gd name="T8" fmla="*/ 0 w 74"/>
                <a:gd name="T9" fmla="*/ 0 h 174"/>
                <a:gd name="T10" fmla="*/ 0 w 74"/>
                <a:gd name="T11" fmla="*/ 0 h 174"/>
                <a:gd name="T12" fmla="*/ 0 w 74"/>
                <a:gd name="T13" fmla="*/ 0 h 174"/>
                <a:gd name="T14" fmla="*/ 0 w 74"/>
                <a:gd name="T15" fmla="*/ 0 h 174"/>
                <a:gd name="T16" fmla="*/ 0 w 74"/>
                <a:gd name="T17" fmla="*/ 0 h 174"/>
                <a:gd name="T18" fmla="*/ 0 w 74"/>
                <a:gd name="T19" fmla="*/ 0 h 174"/>
                <a:gd name="T20" fmla="*/ 0 w 74"/>
                <a:gd name="T21" fmla="*/ 0 h 174"/>
                <a:gd name="T22" fmla="*/ 0 w 74"/>
                <a:gd name="T23" fmla="*/ 0 h 174"/>
                <a:gd name="T24" fmla="*/ 0 w 74"/>
                <a:gd name="T25" fmla="*/ 0 h 174"/>
                <a:gd name="T26" fmla="*/ 0 w 74"/>
                <a:gd name="T27" fmla="*/ 0 h 174"/>
                <a:gd name="T28" fmla="*/ 0 w 74"/>
                <a:gd name="T29" fmla="*/ 0 h 174"/>
                <a:gd name="T30" fmla="*/ 0 w 74"/>
                <a:gd name="T31" fmla="*/ 0 h 174"/>
                <a:gd name="T32" fmla="*/ 0 w 74"/>
                <a:gd name="T33" fmla="*/ 0 h 174"/>
                <a:gd name="T34" fmla="*/ 0 w 74"/>
                <a:gd name="T35" fmla="*/ 0 h 174"/>
                <a:gd name="T36" fmla="*/ 0 w 74"/>
                <a:gd name="T37" fmla="*/ 0 h 174"/>
                <a:gd name="T38" fmla="*/ 0 w 74"/>
                <a:gd name="T39" fmla="*/ 0 h 174"/>
                <a:gd name="T40" fmla="*/ 0 w 74"/>
                <a:gd name="T41" fmla="*/ 0 h 174"/>
                <a:gd name="T42" fmla="*/ 0 w 74"/>
                <a:gd name="T43" fmla="*/ 0 h 174"/>
                <a:gd name="T44" fmla="*/ 0 w 74"/>
                <a:gd name="T45" fmla="*/ 0 h 174"/>
                <a:gd name="T46" fmla="*/ 0 w 74"/>
                <a:gd name="T47" fmla="*/ 0 h 174"/>
                <a:gd name="T48" fmla="*/ 0 w 74"/>
                <a:gd name="T49" fmla="*/ 0 h 1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4"/>
                <a:gd name="T76" fmla="*/ 0 h 174"/>
                <a:gd name="T77" fmla="*/ 74 w 74"/>
                <a:gd name="T78" fmla="*/ 174 h 1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4" h="174">
                  <a:moveTo>
                    <a:pt x="28" y="12"/>
                  </a:moveTo>
                  <a:lnTo>
                    <a:pt x="26" y="7"/>
                  </a:lnTo>
                  <a:lnTo>
                    <a:pt x="23" y="3"/>
                  </a:lnTo>
                  <a:lnTo>
                    <a:pt x="17" y="1"/>
                  </a:lnTo>
                  <a:lnTo>
                    <a:pt x="12" y="0"/>
                  </a:lnTo>
                  <a:lnTo>
                    <a:pt x="7" y="2"/>
                  </a:lnTo>
                  <a:lnTo>
                    <a:pt x="3" y="5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5" y="39"/>
                  </a:lnTo>
                  <a:lnTo>
                    <a:pt x="13" y="66"/>
                  </a:lnTo>
                  <a:lnTo>
                    <a:pt x="24" y="92"/>
                  </a:lnTo>
                  <a:lnTo>
                    <a:pt x="36" y="118"/>
                  </a:lnTo>
                  <a:lnTo>
                    <a:pt x="49" y="141"/>
                  </a:lnTo>
                  <a:lnTo>
                    <a:pt x="61" y="159"/>
                  </a:lnTo>
                  <a:lnTo>
                    <a:pt x="69" y="171"/>
                  </a:lnTo>
                  <a:lnTo>
                    <a:pt x="74" y="174"/>
                  </a:lnTo>
                  <a:lnTo>
                    <a:pt x="72" y="162"/>
                  </a:lnTo>
                  <a:lnTo>
                    <a:pt x="67" y="147"/>
                  </a:lnTo>
                  <a:lnTo>
                    <a:pt x="61" y="128"/>
                  </a:lnTo>
                  <a:lnTo>
                    <a:pt x="53" y="105"/>
                  </a:lnTo>
                  <a:lnTo>
                    <a:pt x="46" y="82"/>
                  </a:lnTo>
                  <a:lnTo>
                    <a:pt x="38" y="58"/>
                  </a:lnTo>
                  <a:lnTo>
                    <a:pt x="32" y="35"/>
                  </a:lnTo>
                  <a:lnTo>
                    <a:pt x="28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45" name="Freeform 552"/>
            <p:cNvSpPr>
              <a:spLocks/>
            </p:cNvSpPr>
            <p:nvPr/>
          </p:nvSpPr>
          <p:spPr bwMode="auto">
            <a:xfrm>
              <a:off x="4537" y="3379"/>
              <a:ext cx="5" cy="12"/>
            </a:xfrm>
            <a:custGeom>
              <a:avLst/>
              <a:gdLst>
                <a:gd name="T0" fmla="*/ 0 w 39"/>
                <a:gd name="T1" fmla="*/ 0 h 87"/>
                <a:gd name="T2" fmla="*/ 0 w 39"/>
                <a:gd name="T3" fmla="*/ 0 h 87"/>
                <a:gd name="T4" fmla="*/ 0 w 39"/>
                <a:gd name="T5" fmla="*/ 0 h 87"/>
                <a:gd name="T6" fmla="*/ 0 w 39"/>
                <a:gd name="T7" fmla="*/ 0 h 87"/>
                <a:gd name="T8" fmla="*/ 0 w 39"/>
                <a:gd name="T9" fmla="*/ 0 h 87"/>
                <a:gd name="T10" fmla="*/ 0 w 39"/>
                <a:gd name="T11" fmla="*/ 0 h 87"/>
                <a:gd name="T12" fmla="*/ 0 w 39"/>
                <a:gd name="T13" fmla="*/ 0 h 87"/>
                <a:gd name="T14" fmla="*/ 0 w 39"/>
                <a:gd name="T15" fmla="*/ 0 h 87"/>
                <a:gd name="T16" fmla="*/ 0 w 39"/>
                <a:gd name="T17" fmla="*/ 0 h 87"/>
                <a:gd name="T18" fmla="*/ 0 w 39"/>
                <a:gd name="T19" fmla="*/ 0 h 87"/>
                <a:gd name="T20" fmla="*/ 0 w 39"/>
                <a:gd name="T21" fmla="*/ 0 h 87"/>
                <a:gd name="T22" fmla="*/ 0 w 39"/>
                <a:gd name="T23" fmla="*/ 0 h 87"/>
                <a:gd name="T24" fmla="*/ 0 w 39"/>
                <a:gd name="T25" fmla="*/ 0 h 87"/>
                <a:gd name="T26" fmla="*/ 0 w 39"/>
                <a:gd name="T27" fmla="*/ 0 h 87"/>
                <a:gd name="T28" fmla="*/ 0 w 39"/>
                <a:gd name="T29" fmla="*/ 0 h 87"/>
                <a:gd name="T30" fmla="*/ 0 w 39"/>
                <a:gd name="T31" fmla="*/ 0 h 87"/>
                <a:gd name="T32" fmla="*/ 0 w 39"/>
                <a:gd name="T33" fmla="*/ 0 h 87"/>
                <a:gd name="T34" fmla="*/ 0 w 39"/>
                <a:gd name="T35" fmla="*/ 0 h 87"/>
                <a:gd name="T36" fmla="*/ 0 w 39"/>
                <a:gd name="T37" fmla="*/ 0 h 87"/>
                <a:gd name="T38" fmla="*/ 0 w 39"/>
                <a:gd name="T39" fmla="*/ 0 h 87"/>
                <a:gd name="T40" fmla="*/ 0 w 39"/>
                <a:gd name="T41" fmla="*/ 0 h 8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9"/>
                <a:gd name="T64" fmla="*/ 0 h 87"/>
                <a:gd name="T65" fmla="*/ 39 w 39"/>
                <a:gd name="T66" fmla="*/ 87 h 8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9" h="87">
                  <a:moveTo>
                    <a:pt x="20" y="9"/>
                  </a:moveTo>
                  <a:lnTo>
                    <a:pt x="19" y="5"/>
                  </a:lnTo>
                  <a:lnTo>
                    <a:pt x="16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2" y="3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22"/>
                  </a:lnTo>
                  <a:lnTo>
                    <a:pt x="3" y="35"/>
                  </a:lnTo>
                  <a:lnTo>
                    <a:pt x="7" y="48"/>
                  </a:lnTo>
                  <a:lnTo>
                    <a:pt x="13" y="60"/>
                  </a:lnTo>
                  <a:lnTo>
                    <a:pt x="19" y="72"/>
                  </a:lnTo>
                  <a:lnTo>
                    <a:pt x="25" y="81"/>
                  </a:lnTo>
                  <a:lnTo>
                    <a:pt x="33" y="86"/>
                  </a:lnTo>
                  <a:lnTo>
                    <a:pt x="38" y="87"/>
                  </a:lnTo>
                  <a:lnTo>
                    <a:pt x="39" y="70"/>
                  </a:lnTo>
                  <a:lnTo>
                    <a:pt x="34" y="50"/>
                  </a:lnTo>
                  <a:lnTo>
                    <a:pt x="27" y="29"/>
                  </a:lnTo>
                  <a:lnTo>
                    <a:pt x="2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46" name="Freeform 553"/>
            <p:cNvSpPr>
              <a:spLocks/>
            </p:cNvSpPr>
            <p:nvPr/>
          </p:nvSpPr>
          <p:spPr bwMode="auto">
            <a:xfrm>
              <a:off x="4533" y="3370"/>
              <a:ext cx="4" cy="7"/>
            </a:xfrm>
            <a:custGeom>
              <a:avLst/>
              <a:gdLst>
                <a:gd name="T0" fmla="*/ 0 w 34"/>
                <a:gd name="T1" fmla="*/ 0 h 51"/>
                <a:gd name="T2" fmla="*/ 0 w 34"/>
                <a:gd name="T3" fmla="*/ 0 h 51"/>
                <a:gd name="T4" fmla="*/ 0 w 34"/>
                <a:gd name="T5" fmla="*/ 0 h 51"/>
                <a:gd name="T6" fmla="*/ 0 w 34"/>
                <a:gd name="T7" fmla="*/ 0 h 51"/>
                <a:gd name="T8" fmla="*/ 0 w 34"/>
                <a:gd name="T9" fmla="*/ 0 h 51"/>
                <a:gd name="T10" fmla="*/ 0 w 34"/>
                <a:gd name="T11" fmla="*/ 0 h 51"/>
                <a:gd name="T12" fmla="*/ 0 w 34"/>
                <a:gd name="T13" fmla="*/ 0 h 51"/>
                <a:gd name="T14" fmla="*/ 0 w 34"/>
                <a:gd name="T15" fmla="*/ 0 h 51"/>
                <a:gd name="T16" fmla="*/ 0 w 34"/>
                <a:gd name="T17" fmla="*/ 0 h 51"/>
                <a:gd name="T18" fmla="*/ 0 w 34"/>
                <a:gd name="T19" fmla="*/ 0 h 51"/>
                <a:gd name="T20" fmla="*/ 0 w 34"/>
                <a:gd name="T21" fmla="*/ 0 h 51"/>
                <a:gd name="T22" fmla="*/ 0 w 34"/>
                <a:gd name="T23" fmla="*/ 0 h 51"/>
                <a:gd name="T24" fmla="*/ 0 w 34"/>
                <a:gd name="T25" fmla="*/ 0 h 51"/>
                <a:gd name="T26" fmla="*/ 0 w 34"/>
                <a:gd name="T27" fmla="*/ 0 h 51"/>
                <a:gd name="T28" fmla="*/ 0 w 34"/>
                <a:gd name="T29" fmla="*/ 0 h 51"/>
                <a:gd name="T30" fmla="*/ 0 w 34"/>
                <a:gd name="T31" fmla="*/ 0 h 51"/>
                <a:gd name="T32" fmla="*/ 0 w 34"/>
                <a:gd name="T33" fmla="*/ 0 h 51"/>
                <a:gd name="T34" fmla="*/ 0 w 34"/>
                <a:gd name="T35" fmla="*/ 0 h 51"/>
                <a:gd name="T36" fmla="*/ 0 w 34"/>
                <a:gd name="T37" fmla="*/ 0 h 51"/>
                <a:gd name="T38" fmla="*/ 0 w 34"/>
                <a:gd name="T39" fmla="*/ 0 h 51"/>
                <a:gd name="T40" fmla="*/ 0 w 34"/>
                <a:gd name="T41" fmla="*/ 0 h 51"/>
                <a:gd name="T42" fmla="*/ 0 w 34"/>
                <a:gd name="T43" fmla="*/ 0 h 51"/>
                <a:gd name="T44" fmla="*/ 0 w 34"/>
                <a:gd name="T45" fmla="*/ 0 h 51"/>
                <a:gd name="T46" fmla="*/ 0 w 34"/>
                <a:gd name="T47" fmla="*/ 0 h 51"/>
                <a:gd name="T48" fmla="*/ 0 w 34"/>
                <a:gd name="T49" fmla="*/ 0 h 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4"/>
                <a:gd name="T76" fmla="*/ 0 h 51"/>
                <a:gd name="T77" fmla="*/ 34 w 34"/>
                <a:gd name="T78" fmla="*/ 51 h 5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4" h="51">
                  <a:moveTo>
                    <a:pt x="18" y="7"/>
                  </a:moveTo>
                  <a:lnTo>
                    <a:pt x="18" y="8"/>
                  </a:lnTo>
                  <a:lnTo>
                    <a:pt x="17" y="5"/>
                  </a:lnTo>
                  <a:lnTo>
                    <a:pt x="14" y="1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5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3"/>
                  </a:lnTo>
                  <a:lnTo>
                    <a:pt x="8" y="30"/>
                  </a:lnTo>
                  <a:lnTo>
                    <a:pt x="13" y="37"/>
                  </a:lnTo>
                  <a:lnTo>
                    <a:pt x="18" y="43"/>
                  </a:lnTo>
                  <a:lnTo>
                    <a:pt x="25" y="47"/>
                  </a:lnTo>
                  <a:lnTo>
                    <a:pt x="30" y="51"/>
                  </a:lnTo>
                  <a:lnTo>
                    <a:pt x="34" y="51"/>
                  </a:lnTo>
                  <a:lnTo>
                    <a:pt x="33" y="40"/>
                  </a:lnTo>
                  <a:lnTo>
                    <a:pt x="29" y="27"/>
                  </a:lnTo>
                  <a:lnTo>
                    <a:pt x="23" y="15"/>
                  </a:lnTo>
                  <a:lnTo>
                    <a:pt x="18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47" name="Freeform 554"/>
            <p:cNvSpPr>
              <a:spLocks/>
            </p:cNvSpPr>
            <p:nvPr/>
          </p:nvSpPr>
          <p:spPr bwMode="auto">
            <a:xfrm>
              <a:off x="4529" y="3364"/>
              <a:ext cx="6" cy="4"/>
            </a:xfrm>
            <a:custGeom>
              <a:avLst/>
              <a:gdLst>
                <a:gd name="T0" fmla="*/ 0 w 46"/>
                <a:gd name="T1" fmla="*/ 0 h 33"/>
                <a:gd name="T2" fmla="*/ 0 w 46"/>
                <a:gd name="T3" fmla="*/ 0 h 33"/>
                <a:gd name="T4" fmla="*/ 0 w 46"/>
                <a:gd name="T5" fmla="*/ 0 h 33"/>
                <a:gd name="T6" fmla="*/ 0 w 46"/>
                <a:gd name="T7" fmla="*/ 0 h 33"/>
                <a:gd name="T8" fmla="*/ 0 w 46"/>
                <a:gd name="T9" fmla="*/ 0 h 33"/>
                <a:gd name="T10" fmla="*/ 0 w 46"/>
                <a:gd name="T11" fmla="*/ 0 h 33"/>
                <a:gd name="T12" fmla="*/ 0 w 46"/>
                <a:gd name="T13" fmla="*/ 0 h 33"/>
                <a:gd name="T14" fmla="*/ 0 w 46"/>
                <a:gd name="T15" fmla="*/ 0 h 33"/>
                <a:gd name="T16" fmla="*/ 0 w 46"/>
                <a:gd name="T17" fmla="*/ 0 h 33"/>
                <a:gd name="T18" fmla="*/ 0 w 46"/>
                <a:gd name="T19" fmla="*/ 0 h 33"/>
                <a:gd name="T20" fmla="*/ 0 w 46"/>
                <a:gd name="T21" fmla="*/ 0 h 33"/>
                <a:gd name="T22" fmla="*/ 0 w 46"/>
                <a:gd name="T23" fmla="*/ 0 h 33"/>
                <a:gd name="T24" fmla="*/ 0 w 46"/>
                <a:gd name="T25" fmla="*/ 0 h 33"/>
                <a:gd name="T26" fmla="*/ 0 w 46"/>
                <a:gd name="T27" fmla="*/ 0 h 33"/>
                <a:gd name="T28" fmla="*/ 0 w 46"/>
                <a:gd name="T29" fmla="*/ 0 h 33"/>
                <a:gd name="T30" fmla="*/ 0 w 46"/>
                <a:gd name="T31" fmla="*/ 0 h 33"/>
                <a:gd name="T32" fmla="*/ 0 w 46"/>
                <a:gd name="T33" fmla="*/ 0 h 33"/>
                <a:gd name="T34" fmla="*/ 0 w 46"/>
                <a:gd name="T35" fmla="*/ 0 h 33"/>
                <a:gd name="T36" fmla="*/ 0 w 46"/>
                <a:gd name="T37" fmla="*/ 0 h 33"/>
                <a:gd name="T38" fmla="*/ 0 w 46"/>
                <a:gd name="T39" fmla="*/ 0 h 33"/>
                <a:gd name="T40" fmla="*/ 0 w 46"/>
                <a:gd name="T41" fmla="*/ 0 h 33"/>
                <a:gd name="T42" fmla="*/ 0 w 46"/>
                <a:gd name="T43" fmla="*/ 0 h 33"/>
                <a:gd name="T44" fmla="*/ 0 w 46"/>
                <a:gd name="T45" fmla="*/ 0 h 33"/>
                <a:gd name="T46" fmla="*/ 0 w 46"/>
                <a:gd name="T47" fmla="*/ 0 h 33"/>
                <a:gd name="T48" fmla="*/ 0 w 46"/>
                <a:gd name="T49" fmla="*/ 0 h 3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6"/>
                <a:gd name="T76" fmla="*/ 0 h 33"/>
                <a:gd name="T77" fmla="*/ 46 w 46"/>
                <a:gd name="T78" fmla="*/ 33 h 3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6" h="33">
                  <a:moveTo>
                    <a:pt x="37" y="24"/>
                  </a:moveTo>
                  <a:lnTo>
                    <a:pt x="41" y="22"/>
                  </a:lnTo>
                  <a:lnTo>
                    <a:pt x="45" y="19"/>
                  </a:lnTo>
                  <a:lnTo>
                    <a:pt x="46" y="15"/>
                  </a:lnTo>
                  <a:lnTo>
                    <a:pt x="46" y="10"/>
                  </a:lnTo>
                  <a:lnTo>
                    <a:pt x="44" y="5"/>
                  </a:lnTo>
                  <a:lnTo>
                    <a:pt x="41" y="2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19" y="3"/>
                  </a:lnTo>
                  <a:lnTo>
                    <a:pt x="12" y="7"/>
                  </a:lnTo>
                  <a:lnTo>
                    <a:pt x="5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3" y="31"/>
                  </a:lnTo>
                  <a:lnTo>
                    <a:pt x="7" y="33"/>
                  </a:lnTo>
                  <a:lnTo>
                    <a:pt x="12" y="33"/>
                  </a:lnTo>
                  <a:lnTo>
                    <a:pt x="16" y="33"/>
                  </a:lnTo>
                  <a:lnTo>
                    <a:pt x="21" y="31"/>
                  </a:lnTo>
                  <a:lnTo>
                    <a:pt x="26" y="30"/>
                  </a:lnTo>
                  <a:lnTo>
                    <a:pt x="32" y="28"/>
                  </a:lnTo>
                  <a:lnTo>
                    <a:pt x="37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48" name="Freeform 583"/>
            <p:cNvSpPr>
              <a:spLocks/>
            </p:cNvSpPr>
            <p:nvPr/>
          </p:nvSpPr>
          <p:spPr bwMode="auto">
            <a:xfrm>
              <a:off x="4502" y="3356"/>
              <a:ext cx="23" cy="31"/>
            </a:xfrm>
            <a:custGeom>
              <a:avLst/>
              <a:gdLst>
                <a:gd name="T0" fmla="*/ 0 w 177"/>
                <a:gd name="T1" fmla="*/ 0 h 219"/>
                <a:gd name="T2" fmla="*/ 0 w 177"/>
                <a:gd name="T3" fmla="*/ 0 h 219"/>
                <a:gd name="T4" fmla="*/ 0 w 177"/>
                <a:gd name="T5" fmla="*/ 0 h 219"/>
                <a:gd name="T6" fmla="*/ 0 w 177"/>
                <a:gd name="T7" fmla="*/ 0 h 219"/>
                <a:gd name="T8" fmla="*/ 0 w 177"/>
                <a:gd name="T9" fmla="*/ 0 h 219"/>
                <a:gd name="T10" fmla="*/ 0 w 177"/>
                <a:gd name="T11" fmla="*/ 0 h 219"/>
                <a:gd name="T12" fmla="*/ 0 w 177"/>
                <a:gd name="T13" fmla="*/ 0 h 219"/>
                <a:gd name="T14" fmla="*/ 0 w 177"/>
                <a:gd name="T15" fmla="*/ 0 h 219"/>
                <a:gd name="T16" fmla="*/ 0 w 177"/>
                <a:gd name="T17" fmla="*/ 0 h 219"/>
                <a:gd name="T18" fmla="*/ 0 w 177"/>
                <a:gd name="T19" fmla="*/ 0 h 219"/>
                <a:gd name="T20" fmla="*/ 0 w 177"/>
                <a:gd name="T21" fmla="*/ 0 h 219"/>
                <a:gd name="T22" fmla="*/ 0 w 177"/>
                <a:gd name="T23" fmla="*/ 0 h 219"/>
                <a:gd name="T24" fmla="*/ 0 w 177"/>
                <a:gd name="T25" fmla="*/ 0 h 219"/>
                <a:gd name="T26" fmla="*/ 0 w 177"/>
                <a:gd name="T27" fmla="*/ 0 h 219"/>
                <a:gd name="T28" fmla="*/ 0 w 177"/>
                <a:gd name="T29" fmla="*/ 0 h 219"/>
                <a:gd name="T30" fmla="*/ 0 w 177"/>
                <a:gd name="T31" fmla="*/ 0 h 219"/>
                <a:gd name="T32" fmla="*/ 0 w 177"/>
                <a:gd name="T33" fmla="*/ 0 h 219"/>
                <a:gd name="T34" fmla="*/ 0 w 177"/>
                <a:gd name="T35" fmla="*/ 0 h 219"/>
                <a:gd name="T36" fmla="*/ 0 w 177"/>
                <a:gd name="T37" fmla="*/ 0 h 219"/>
                <a:gd name="T38" fmla="*/ 0 w 177"/>
                <a:gd name="T39" fmla="*/ 0 h 219"/>
                <a:gd name="T40" fmla="*/ 0 w 177"/>
                <a:gd name="T41" fmla="*/ 0 h 219"/>
                <a:gd name="T42" fmla="*/ 0 w 177"/>
                <a:gd name="T43" fmla="*/ 0 h 219"/>
                <a:gd name="T44" fmla="*/ 0 w 177"/>
                <a:gd name="T45" fmla="*/ 0 h 219"/>
                <a:gd name="T46" fmla="*/ 0 w 177"/>
                <a:gd name="T47" fmla="*/ 0 h 219"/>
                <a:gd name="T48" fmla="*/ 0 w 177"/>
                <a:gd name="T49" fmla="*/ 0 h 219"/>
                <a:gd name="T50" fmla="*/ 0 w 177"/>
                <a:gd name="T51" fmla="*/ 0 h 219"/>
                <a:gd name="T52" fmla="*/ 0 w 177"/>
                <a:gd name="T53" fmla="*/ 0 h 219"/>
                <a:gd name="T54" fmla="*/ 0 w 177"/>
                <a:gd name="T55" fmla="*/ 0 h 219"/>
                <a:gd name="T56" fmla="*/ 0 w 177"/>
                <a:gd name="T57" fmla="*/ 0 h 219"/>
                <a:gd name="T58" fmla="*/ 0 w 177"/>
                <a:gd name="T59" fmla="*/ 0 h 219"/>
                <a:gd name="T60" fmla="*/ 0 w 177"/>
                <a:gd name="T61" fmla="*/ 0 h 219"/>
                <a:gd name="T62" fmla="*/ 0 w 177"/>
                <a:gd name="T63" fmla="*/ 0 h 219"/>
                <a:gd name="T64" fmla="*/ 0 w 177"/>
                <a:gd name="T65" fmla="*/ 0 h 219"/>
                <a:gd name="T66" fmla="*/ 0 w 177"/>
                <a:gd name="T67" fmla="*/ 0 h 219"/>
                <a:gd name="T68" fmla="*/ 0 w 177"/>
                <a:gd name="T69" fmla="*/ 0 h 219"/>
                <a:gd name="T70" fmla="*/ 0 w 177"/>
                <a:gd name="T71" fmla="*/ 0 h 219"/>
                <a:gd name="T72" fmla="*/ 0 w 177"/>
                <a:gd name="T73" fmla="*/ 0 h 219"/>
                <a:gd name="T74" fmla="*/ 0 w 177"/>
                <a:gd name="T75" fmla="*/ 0 h 219"/>
                <a:gd name="T76" fmla="*/ 0 w 177"/>
                <a:gd name="T77" fmla="*/ 0 h 219"/>
                <a:gd name="T78" fmla="*/ 0 w 177"/>
                <a:gd name="T79" fmla="*/ 0 h 219"/>
                <a:gd name="T80" fmla="*/ 0 w 177"/>
                <a:gd name="T81" fmla="*/ 0 h 219"/>
                <a:gd name="T82" fmla="*/ 0 w 177"/>
                <a:gd name="T83" fmla="*/ 0 h 219"/>
                <a:gd name="T84" fmla="*/ 0 w 177"/>
                <a:gd name="T85" fmla="*/ 0 h 219"/>
                <a:gd name="T86" fmla="*/ 0 w 177"/>
                <a:gd name="T87" fmla="*/ 0 h 219"/>
                <a:gd name="T88" fmla="*/ 0 w 177"/>
                <a:gd name="T89" fmla="*/ 0 h 219"/>
                <a:gd name="T90" fmla="*/ 0 w 177"/>
                <a:gd name="T91" fmla="*/ 0 h 219"/>
                <a:gd name="T92" fmla="*/ 0 w 177"/>
                <a:gd name="T93" fmla="*/ 0 h 219"/>
                <a:gd name="T94" fmla="*/ 0 w 177"/>
                <a:gd name="T95" fmla="*/ 0 h 219"/>
                <a:gd name="T96" fmla="*/ 0 w 177"/>
                <a:gd name="T97" fmla="*/ 0 h 219"/>
                <a:gd name="T98" fmla="*/ 0 w 177"/>
                <a:gd name="T99" fmla="*/ 0 h 219"/>
                <a:gd name="T100" fmla="*/ 0 w 177"/>
                <a:gd name="T101" fmla="*/ 0 h 219"/>
                <a:gd name="T102" fmla="*/ 0 w 177"/>
                <a:gd name="T103" fmla="*/ 0 h 219"/>
                <a:gd name="T104" fmla="*/ 0 w 177"/>
                <a:gd name="T105" fmla="*/ 0 h 219"/>
                <a:gd name="T106" fmla="*/ 0 w 177"/>
                <a:gd name="T107" fmla="*/ 0 h 219"/>
                <a:gd name="T108" fmla="*/ 0 w 177"/>
                <a:gd name="T109" fmla="*/ 0 h 219"/>
                <a:gd name="T110" fmla="*/ 0 w 177"/>
                <a:gd name="T111" fmla="*/ 0 h 219"/>
                <a:gd name="T112" fmla="*/ 0 w 177"/>
                <a:gd name="T113" fmla="*/ 0 h 219"/>
                <a:gd name="T114" fmla="*/ 0 w 177"/>
                <a:gd name="T115" fmla="*/ 0 h 219"/>
                <a:gd name="T116" fmla="*/ 0 w 177"/>
                <a:gd name="T117" fmla="*/ 0 h 219"/>
                <a:gd name="T118" fmla="*/ 0 w 177"/>
                <a:gd name="T119" fmla="*/ 0 h 219"/>
                <a:gd name="T120" fmla="*/ 0 w 177"/>
                <a:gd name="T121" fmla="*/ 0 h 21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77"/>
                <a:gd name="T184" fmla="*/ 0 h 219"/>
                <a:gd name="T185" fmla="*/ 177 w 177"/>
                <a:gd name="T186" fmla="*/ 219 h 21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77" h="219">
                  <a:moveTo>
                    <a:pt x="65" y="33"/>
                  </a:moveTo>
                  <a:lnTo>
                    <a:pt x="52" y="43"/>
                  </a:lnTo>
                  <a:lnTo>
                    <a:pt x="41" y="54"/>
                  </a:lnTo>
                  <a:lnTo>
                    <a:pt x="29" y="66"/>
                  </a:lnTo>
                  <a:lnTo>
                    <a:pt x="20" y="79"/>
                  </a:lnTo>
                  <a:lnTo>
                    <a:pt x="12" y="93"/>
                  </a:lnTo>
                  <a:lnTo>
                    <a:pt x="6" y="107"/>
                  </a:lnTo>
                  <a:lnTo>
                    <a:pt x="2" y="121"/>
                  </a:lnTo>
                  <a:lnTo>
                    <a:pt x="0" y="136"/>
                  </a:lnTo>
                  <a:lnTo>
                    <a:pt x="2" y="158"/>
                  </a:lnTo>
                  <a:lnTo>
                    <a:pt x="10" y="177"/>
                  </a:lnTo>
                  <a:lnTo>
                    <a:pt x="23" y="193"/>
                  </a:lnTo>
                  <a:lnTo>
                    <a:pt x="38" y="204"/>
                  </a:lnTo>
                  <a:lnTo>
                    <a:pt x="57" y="213"/>
                  </a:lnTo>
                  <a:lnTo>
                    <a:pt x="78" y="218"/>
                  </a:lnTo>
                  <a:lnTo>
                    <a:pt x="98" y="219"/>
                  </a:lnTo>
                  <a:lnTo>
                    <a:pt x="118" y="216"/>
                  </a:lnTo>
                  <a:lnTo>
                    <a:pt x="123" y="216"/>
                  </a:lnTo>
                  <a:lnTo>
                    <a:pt x="127" y="214"/>
                  </a:lnTo>
                  <a:lnTo>
                    <a:pt x="130" y="210"/>
                  </a:lnTo>
                  <a:lnTo>
                    <a:pt x="131" y="205"/>
                  </a:lnTo>
                  <a:lnTo>
                    <a:pt x="130" y="203"/>
                  </a:lnTo>
                  <a:lnTo>
                    <a:pt x="127" y="203"/>
                  </a:lnTo>
                  <a:lnTo>
                    <a:pt x="123" y="202"/>
                  </a:lnTo>
                  <a:lnTo>
                    <a:pt x="117" y="202"/>
                  </a:lnTo>
                  <a:lnTo>
                    <a:pt x="111" y="202"/>
                  </a:lnTo>
                  <a:lnTo>
                    <a:pt x="106" y="202"/>
                  </a:lnTo>
                  <a:lnTo>
                    <a:pt x="100" y="202"/>
                  </a:lnTo>
                  <a:lnTo>
                    <a:pt x="97" y="202"/>
                  </a:lnTo>
                  <a:lnTo>
                    <a:pt x="87" y="201"/>
                  </a:lnTo>
                  <a:lnTo>
                    <a:pt x="77" y="200"/>
                  </a:lnTo>
                  <a:lnTo>
                    <a:pt x="67" y="199"/>
                  </a:lnTo>
                  <a:lnTo>
                    <a:pt x="56" y="196"/>
                  </a:lnTo>
                  <a:lnTo>
                    <a:pt x="46" y="193"/>
                  </a:lnTo>
                  <a:lnTo>
                    <a:pt x="35" y="185"/>
                  </a:lnTo>
                  <a:lnTo>
                    <a:pt x="26" y="175"/>
                  </a:lnTo>
                  <a:lnTo>
                    <a:pt x="15" y="162"/>
                  </a:lnTo>
                  <a:lnTo>
                    <a:pt x="13" y="146"/>
                  </a:lnTo>
                  <a:lnTo>
                    <a:pt x="14" y="131"/>
                  </a:lnTo>
                  <a:lnTo>
                    <a:pt x="19" y="116"/>
                  </a:lnTo>
                  <a:lnTo>
                    <a:pt x="25" y="102"/>
                  </a:lnTo>
                  <a:lnTo>
                    <a:pt x="34" y="89"/>
                  </a:lnTo>
                  <a:lnTo>
                    <a:pt x="45" y="76"/>
                  </a:lnTo>
                  <a:lnTo>
                    <a:pt x="56" y="65"/>
                  </a:lnTo>
                  <a:lnTo>
                    <a:pt x="70" y="55"/>
                  </a:lnTo>
                  <a:lnTo>
                    <a:pt x="84" y="45"/>
                  </a:lnTo>
                  <a:lnTo>
                    <a:pt x="98" y="37"/>
                  </a:lnTo>
                  <a:lnTo>
                    <a:pt x="113" y="29"/>
                  </a:lnTo>
                  <a:lnTo>
                    <a:pt x="127" y="23"/>
                  </a:lnTo>
                  <a:lnTo>
                    <a:pt x="141" y="17"/>
                  </a:lnTo>
                  <a:lnTo>
                    <a:pt x="154" y="12"/>
                  </a:lnTo>
                  <a:lnTo>
                    <a:pt x="167" y="9"/>
                  </a:lnTo>
                  <a:lnTo>
                    <a:pt x="177" y="7"/>
                  </a:lnTo>
                  <a:lnTo>
                    <a:pt x="170" y="2"/>
                  </a:lnTo>
                  <a:lnTo>
                    <a:pt x="158" y="0"/>
                  </a:lnTo>
                  <a:lnTo>
                    <a:pt x="145" y="2"/>
                  </a:lnTo>
                  <a:lnTo>
                    <a:pt x="129" y="6"/>
                  </a:lnTo>
                  <a:lnTo>
                    <a:pt x="111" y="11"/>
                  </a:lnTo>
                  <a:lnTo>
                    <a:pt x="94" y="17"/>
                  </a:lnTo>
                  <a:lnTo>
                    <a:pt x="78" y="26"/>
                  </a:lnTo>
                  <a:lnTo>
                    <a:pt x="65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49" name="Freeform 584"/>
            <p:cNvSpPr>
              <a:spLocks/>
            </p:cNvSpPr>
            <p:nvPr/>
          </p:nvSpPr>
          <p:spPr bwMode="auto">
            <a:xfrm>
              <a:off x="4540" y="3355"/>
              <a:ext cx="15" cy="25"/>
            </a:xfrm>
            <a:custGeom>
              <a:avLst/>
              <a:gdLst>
                <a:gd name="T0" fmla="*/ 0 w 115"/>
                <a:gd name="T1" fmla="*/ 0 h 170"/>
                <a:gd name="T2" fmla="*/ 0 w 115"/>
                <a:gd name="T3" fmla="*/ 0 h 170"/>
                <a:gd name="T4" fmla="*/ 0 w 115"/>
                <a:gd name="T5" fmla="*/ 0 h 170"/>
                <a:gd name="T6" fmla="*/ 0 w 115"/>
                <a:gd name="T7" fmla="*/ 0 h 170"/>
                <a:gd name="T8" fmla="*/ 0 w 115"/>
                <a:gd name="T9" fmla="*/ 0 h 170"/>
                <a:gd name="T10" fmla="*/ 0 w 115"/>
                <a:gd name="T11" fmla="*/ 0 h 170"/>
                <a:gd name="T12" fmla="*/ 0 w 115"/>
                <a:gd name="T13" fmla="*/ 0 h 170"/>
                <a:gd name="T14" fmla="*/ 0 w 115"/>
                <a:gd name="T15" fmla="*/ 0 h 170"/>
                <a:gd name="T16" fmla="*/ 0 w 115"/>
                <a:gd name="T17" fmla="*/ 0 h 170"/>
                <a:gd name="T18" fmla="*/ 0 w 115"/>
                <a:gd name="T19" fmla="*/ 0 h 170"/>
                <a:gd name="T20" fmla="*/ 0 w 115"/>
                <a:gd name="T21" fmla="*/ 0 h 170"/>
                <a:gd name="T22" fmla="*/ 0 w 115"/>
                <a:gd name="T23" fmla="*/ 0 h 170"/>
                <a:gd name="T24" fmla="*/ 0 w 115"/>
                <a:gd name="T25" fmla="*/ 0 h 170"/>
                <a:gd name="T26" fmla="*/ 0 w 115"/>
                <a:gd name="T27" fmla="*/ 0 h 170"/>
                <a:gd name="T28" fmla="*/ 0 w 115"/>
                <a:gd name="T29" fmla="*/ 0 h 170"/>
                <a:gd name="T30" fmla="*/ 0 w 115"/>
                <a:gd name="T31" fmla="*/ 0 h 170"/>
                <a:gd name="T32" fmla="*/ 0 w 115"/>
                <a:gd name="T33" fmla="*/ 0 h 170"/>
                <a:gd name="T34" fmla="*/ 0 w 115"/>
                <a:gd name="T35" fmla="*/ 0 h 170"/>
                <a:gd name="T36" fmla="*/ 0 w 115"/>
                <a:gd name="T37" fmla="*/ 0 h 170"/>
                <a:gd name="T38" fmla="*/ 0 w 115"/>
                <a:gd name="T39" fmla="*/ 0 h 170"/>
                <a:gd name="T40" fmla="*/ 0 w 115"/>
                <a:gd name="T41" fmla="*/ 0 h 170"/>
                <a:gd name="T42" fmla="*/ 0 w 115"/>
                <a:gd name="T43" fmla="*/ 0 h 170"/>
                <a:gd name="T44" fmla="*/ 0 w 115"/>
                <a:gd name="T45" fmla="*/ 0 h 170"/>
                <a:gd name="T46" fmla="*/ 0 w 115"/>
                <a:gd name="T47" fmla="*/ 0 h 170"/>
                <a:gd name="T48" fmla="*/ 0 w 115"/>
                <a:gd name="T49" fmla="*/ 0 h 170"/>
                <a:gd name="T50" fmla="*/ 0 w 115"/>
                <a:gd name="T51" fmla="*/ 0 h 170"/>
                <a:gd name="T52" fmla="*/ 0 w 115"/>
                <a:gd name="T53" fmla="*/ 0 h 170"/>
                <a:gd name="T54" fmla="*/ 0 w 115"/>
                <a:gd name="T55" fmla="*/ 0 h 170"/>
                <a:gd name="T56" fmla="*/ 0 w 115"/>
                <a:gd name="T57" fmla="*/ 0 h 170"/>
                <a:gd name="T58" fmla="*/ 0 w 115"/>
                <a:gd name="T59" fmla="*/ 0 h 170"/>
                <a:gd name="T60" fmla="*/ 0 w 115"/>
                <a:gd name="T61" fmla="*/ 0 h 170"/>
                <a:gd name="T62" fmla="*/ 0 w 115"/>
                <a:gd name="T63" fmla="*/ 0 h 170"/>
                <a:gd name="T64" fmla="*/ 0 w 115"/>
                <a:gd name="T65" fmla="*/ 0 h 170"/>
                <a:gd name="T66" fmla="*/ 0 w 115"/>
                <a:gd name="T67" fmla="*/ 0 h 170"/>
                <a:gd name="T68" fmla="*/ 0 w 115"/>
                <a:gd name="T69" fmla="*/ 0 h 170"/>
                <a:gd name="T70" fmla="*/ 0 w 115"/>
                <a:gd name="T71" fmla="*/ 0 h 170"/>
                <a:gd name="T72" fmla="*/ 0 w 115"/>
                <a:gd name="T73" fmla="*/ 0 h 170"/>
                <a:gd name="T74" fmla="*/ 0 w 115"/>
                <a:gd name="T75" fmla="*/ 0 h 170"/>
                <a:gd name="T76" fmla="*/ 0 w 115"/>
                <a:gd name="T77" fmla="*/ 0 h 170"/>
                <a:gd name="T78" fmla="*/ 0 w 115"/>
                <a:gd name="T79" fmla="*/ 0 h 170"/>
                <a:gd name="T80" fmla="*/ 0 w 115"/>
                <a:gd name="T81" fmla="*/ 0 h 17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170"/>
                <a:gd name="T125" fmla="*/ 115 w 115"/>
                <a:gd name="T126" fmla="*/ 170 h 17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170">
                  <a:moveTo>
                    <a:pt x="97" y="57"/>
                  </a:moveTo>
                  <a:lnTo>
                    <a:pt x="100" y="75"/>
                  </a:lnTo>
                  <a:lnTo>
                    <a:pt x="98" y="90"/>
                  </a:lnTo>
                  <a:lnTo>
                    <a:pt x="91" y="103"/>
                  </a:lnTo>
                  <a:lnTo>
                    <a:pt x="80" y="114"/>
                  </a:lnTo>
                  <a:lnTo>
                    <a:pt x="68" y="125"/>
                  </a:lnTo>
                  <a:lnTo>
                    <a:pt x="54" y="135"/>
                  </a:lnTo>
                  <a:lnTo>
                    <a:pt x="39" y="145"/>
                  </a:lnTo>
                  <a:lnTo>
                    <a:pt x="27" y="155"/>
                  </a:lnTo>
                  <a:lnTo>
                    <a:pt x="25" y="158"/>
                  </a:lnTo>
                  <a:lnTo>
                    <a:pt x="23" y="160"/>
                  </a:lnTo>
                  <a:lnTo>
                    <a:pt x="23" y="164"/>
                  </a:lnTo>
                  <a:lnTo>
                    <a:pt x="26" y="167"/>
                  </a:lnTo>
                  <a:lnTo>
                    <a:pt x="28" y="169"/>
                  </a:lnTo>
                  <a:lnTo>
                    <a:pt x="31" y="170"/>
                  </a:lnTo>
                  <a:lnTo>
                    <a:pt x="34" y="170"/>
                  </a:lnTo>
                  <a:lnTo>
                    <a:pt x="37" y="169"/>
                  </a:lnTo>
                  <a:lnTo>
                    <a:pt x="53" y="159"/>
                  </a:lnTo>
                  <a:lnTo>
                    <a:pt x="69" y="149"/>
                  </a:lnTo>
                  <a:lnTo>
                    <a:pt x="83" y="137"/>
                  </a:lnTo>
                  <a:lnTo>
                    <a:pt x="97" y="123"/>
                  </a:lnTo>
                  <a:lnTo>
                    <a:pt x="106" y="108"/>
                  </a:lnTo>
                  <a:lnTo>
                    <a:pt x="113" y="91"/>
                  </a:lnTo>
                  <a:lnTo>
                    <a:pt x="115" y="73"/>
                  </a:lnTo>
                  <a:lnTo>
                    <a:pt x="111" y="53"/>
                  </a:lnTo>
                  <a:lnTo>
                    <a:pt x="101" y="39"/>
                  </a:lnTo>
                  <a:lnTo>
                    <a:pt x="89" y="26"/>
                  </a:lnTo>
                  <a:lnTo>
                    <a:pt x="72" y="15"/>
                  </a:lnTo>
                  <a:lnTo>
                    <a:pt x="55" y="8"/>
                  </a:lnTo>
                  <a:lnTo>
                    <a:pt x="37" y="2"/>
                  </a:lnTo>
                  <a:lnTo>
                    <a:pt x="21" y="0"/>
                  </a:lnTo>
                  <a:lnTo>
                    <a:pt x="9" y="1"/>
                  </a:lnTo>
                  <a:lnTo>
                    <a:pt x="0" y="5"/>
                  </a:lnTo>
                  <a:lnTo>
                    <a:pt x="15" y="10"/>
                  </a:lnTo>
                  <a:lnTo>
                    <a:pt x="30" y="13"/>
                  </a:lnTo>
                  <a:lnTo>
                    <a:pt x="43" y="16"/>
                  </a:lnTo>
                  <a:lnTo>
                    <a:pt x="57" y="20"/>
                  </a:lnTo>
                  <a:lnTo>
                    <a:pt x="70" y="26"/>
                  </a:lnTo>
                  <a:lnTo>
                    <a:pt x="81" y="33"/>
                  </a:lnTo>
                  <a:lnTo>
                    <a:pt x="91" y="43"/>
                  </a:lnTo>
                  <a:lnTo>
                    <a:pt x="97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50" name="Freeform 585"/>
            <p:cNvSpPr>
              <a:spLocks/>
            </p:cNvSpPr>
            <p:nvPr/>
          </p:nvSpPr>
          <p:spPr bwMode="auto">
            <a:xfrm>
              <a:off x="4488" y="3350"/>
              <a:ext cx="36" cy="50"/>
            </a:xfrm>
            <a:custGeom>
              <a:avLst/>
              <a:gdLst>
                <a:gd name="T0" fmla="*/ 0 w 289"/>
                <a:gd name="T1" fmla="*/ 0 h 352"/>
                <a:gd name="T2" fmla="*/ 0 w 289"/>
                <a:gd name="T3" fmla="*/ 0 h 352"/>
                <a:gd name="T4" fmla="*/ 0 w 289"/>
                <a:gd name="T5" fmla="*/ 0 h 352"/>
                <a:gd name="T6" fmla="*/ 0 w 289"/>
                <a:gd name="T7" fmla="*/ 0 h 352"/>
                <a:gd name="T8" fmla="*/ 0 w 289"/>
                <a:gd name="T9" fmla="*/ 0 h 352"/>
                <a:gd name="T10" fmla="*/ 0 w 289"/>
                <a:gd name="T11" fmla="*/ 0 h 352"/>
                <a:gd name="T12" fmla="*/ 0 w 289"/>
                <a:gd name="T13" fmla="*/ 0 h 352"/>
                <a:gd name="T14" fmla="*/ 0 w 289"/>
                <a:gd name="T15" fmla="*/ 0 h 352"/>
                <a:gd name="T16" fmla="*/ 0 w 289"/>
                <a:gd name="T17" fmla="*/ 0 h 352"/>
                <a:gd name="T18" fmla="*/ 0 w 289"/>
                <a:gd name="T19" fmla="*/ 0 h 352"/>
                <a:gd name="T20" fmla="*/ 0 w 289"/>
                <a:gd name="T21" fmla="*/ 0 h 352"/>
                <a:gd name="T22" fmla="*/ 0 w 289"/>
                <a:gd name="T23" fmla="*/ 0 h 352"/>
                <a:gd name="T24" fmla="*/ 0 w 289"/>
                <a:gd name="T25" fmla="*/ 0 h 352"/>
                <a:gd name="T26" fmla="*/ 0 w 289"/>
                <a:gd name="T27" fmla="*/ 0 h 352"/>
                <a:gd name="T28" fmla="*/ 0 w 289"/>
                <a:gd name="T29" fmla="*/ 0 h 352"/>
                <a:gd name="T30" fmla="*/ 0 w 289"/>
                <a:gd name="T31" fmla="*/ 0 h 352"/>
                <a:gd name="T32" fmla="*/ 0 w 289"/>
                <a:gd name="T33" fmla="*/ 0 h 352"/>
                <a:gd name="T34" fmla="*/ 0 w 289"/>
                <a:gd name="T35" fmla="*/ 0 h 352"/>
                <a:gd name="T36" fmla="*/ 0 w 289"/>
                <a:gd name="T37" fmla="*/ 0 h 352"/>
                <a:gd name="T38" fmla="*/ 0 w 289"/>
                <a:gd name="T39" fmla="*/ 0 h 352"/>
                <a:gd name="T40" fmla="*/ 0 w 289"/>
                <a:gd name="T41" fmla="*/ 0 h 352"/>
                <a:gd name="T42" fmla="*/ 0 w 289"/>
                <a:gd name="T43" fmla="*/ 0 h 352"/>
                <a:gd name="T44" fmla="*/ 0 w 289"/>
                <a:gd name="T45" fmla="*/ 0 h 352"/>
                <a:gd name="T46" fmla="*/ 0 w 289"/>
                <a:gd name="T47" fmla="*/ 0 h 352"/>
                <a:gd name="T48" fmla="*/ 0 w 289"/>
                <a:gd name="T49" fmla="*/ 0 h 352"/>
                <a:gd name="T50" fmla="*/ 0 w 289"/>
                <a:gd name="T51" fmla="*/ 0 h 352"/>
                <a:gd name="T52" fmla="*/ 0 w 289"/>
                <a:gd name="T53" fmla="*/ 0 h 352"/>
                <a:gd name="T54" fmla="*/ 0 w 289"/>
                <a:gd name="T55" fmla="*/ 0 h 352"/>
                <a:gd name="T56" fmla="*/ 0 w 289"/>
                <a:gd name="T57" fmla="*/ 0 h 352"/>
                <a:gd name="T58" fmla="*/ 0 w 289"/>
                <a:gd name="T59" fmla="*/ 0 h 352"/>
                <a:gd name="T60" fmla="*/ 0 w 289"/>
                <a:gd name="T61" fmla="*/ 0 h 352"/>
                <a:gd name="T62" fmla="*/ 0 w 289"/>
                <a:gd name="T63" fmla="*/ 0 h 352"/>
                <a:gd name="T64" fmla="*/ 0 w 289"/>
                <a:gd name="T65" fmla="*/ 0 h 352"/>
                <a:gd name="T66" fmla="*/ 0 w 289"/>
                <a:gd name="T67" fmla="*/ 0 h 352"/>
                <a:gd name="T68" fmla="*/ 0 w 289"/>
                <a:gd name="T69" fmla="*/ 0 h 352"/>
                <a:gd name="T70" fmla="*/ 0 w 289"/>
                <a:gd name="T71" fmla="*/ 0 h 352"/>
                <a:gd name="T72" fmla="*/ 0 w 289"/>
                <a:gd name="T73" fmla="*/ 0 h 352"/>
                <a:gd name="T74" fmla="*/ 0 w 289"/>
                <a:gd name="T75" fmla="*/ 0 h 352"/>
                <a:gd name="T76" fmla="*/ 0 w 289"/>
                <a:gd name="T77" fmla="*/ 0 h 352"/>
                <a:gd name="T78" fmla="*/ 0 w 289"/>
                <a:gd name="T79" fmla="*/ 0 h 352"/>
                <a:gd name="T80" fmla="*/ 0 w 289"/>
                <a:gd name="T81" fmla="*/ 0 h 352"/>
                <a:gd name="T82" fmla="*/ 0 w 289"/>
                <a:gd name="T83" fmla="*/ 0 h 352"/>
                <a:gd name="T84" fmla="*/ 0 w 289"/>
                <a:gd name="T85" fmla="*/ 0 h 352"/>
                <a:gd name="T86" fmla="*/ 0 w 289"/>
                <a:gd name="T87" fmla="*/ 0 h 3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89"/>
                <a:gd name="T133" fmla="*/ 0 h 352"/>
                <a:gd name="T134" fmla="*/ 289 w 289"/>
                <a:gd name="T135" fmla="*/ 352 h 3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89" h="352">
                  <a:moveTo>
                    <a:pt x="113" y="47"/>
                  </a:moveTo>
                  <a:lnTo>
                    <a:pt x="90" y="65"/>
                  </a:lnTo>
                  <a:lnTo>
                    <a:pt x="68" y="85"/>
                  </a:lnTo>
                  <a:lnTo>
                    <a:pt x="48" y="106"/>
                  </a:lnTo>
                  <a:lnTo>
                    <a:pt x="31" y="130"/>
                  </a:lnTo>
                  <a:lnTo>
                    <a:pt x="16" y="156"/>
                  </a:lnTo>
                  <a:lnTo>
                    <a:pt x="5" y="182"/>
                  </a:lnTo>
                  <a:lnTo>
                    <a:pt x="0" y="211"/>
                  </a:lnTo>
                  <a:lnTo>
                    <a:pt x="1" y="241"/>
                  </a:lnTo>
                  <a:lnTo>
                    <a:pt x="3" y="249"/>
                  </a:lnTo>
                  <a:lnTo>
                    <a:pt x="6" y="257"/>
                  </a:lnTo>
                  <a:lnTo>
                    <a:pt x="10" y="264"/>
                  </a:lnTo>
                  <a:lnTo>
                    <a:pt x="14" y="271"/>
                  </a:lnTo>
                  <a:lnTo>
                    <a:pt x="19" y="277"/>
                  </a:lnTo>
                  <a:lnTo>
                    <a:pt x="24" y="284"/>
                  </a:lnTo>
                  <a:lnTo>
                    <a:pt x="31" y="289"/>
                  </a:lnTo>
                  <a:lnTo>
                    <a:pt x="37" y="293"/>
                  </a:lnTo>
                  <a:lnTo>
                    <a:pt x="51" y="302"/>
                  </a:lnTo>
                  <a:lnTo>
                    <a:pt x="64" y="309"/>
                  </a:lnTo>
                  <a:lnTo>
                    <a:pt x="78" y="316"/>
                  </a:lnTo>
                  <a:lnTo>
                    <a:pt x="93" y="321"/>
                  </a:lnTo>
                  <a:lnTo>
                    <a:pt x="107" y="327"/>
                  </a:lnTo>
                  <a:lnTo>
                    <a:pt x="122" y="331"/>
                  </a:lnTo>
                  <a:lnTo>
                    <a:pt x="137" y="335"/>
                  </a:lnTo>
                  <a:lnTo>
                    <a:pt x="151" y="338"/>
                  </a:lnTo>
                  <a:lnTo>
                    <a:pt x="167" y="342"/>
                  </a:lnTo>
                  <a:lnTo>
                    <a:pt x="183" y="344"/>
                  </a:lnTo>
                  <a:lnTo>
                    <a:pt x="198" y="346"/>
                  </a:lnTo>
                  <a:lnTo>
                    <a:pt x="213" y="348"/>
                  </a:lnTo>
                  <a:lnTo>
                    <a:pt x="229" y="349"/>
                  </a:lnTo>
                  <a:lnTo>
                    <a:pt x="245" y="350"/>
                  </a:lnTo>
                  <a:lnTo>
                    <a:pt x="260" y="351"/>
                  </a:lnTo>
                  <a:lnTo>
                    <a:pt x="275" y="352"/>
                  </a:lnTo>
                  <a:lnTo>
                    <a:pt x="280" y="352"/>
                  </a:lnTo>
                  <a:lnTo>
                    <a:pt x="284" y="349"/>
                  </a:lnTo>
                  <a:lnTo>
                    <a:pt x="287" y="346"/>
                  </a:lnTo>
                  <a:lnTo>
                    <a:pt x="289" y="340"/>
                  </a:lnTo>
                  <a:lnTo>
                    <a:pt x="289" y="335"/>
                  </a:lnTo>
                  <a:lnTo>
                    <a:pt x="287" y="331"/>
                  </a:lnTo>
                  <a:lnTo>
                    <a:pt x="283" y="328"/>
                  </a:lnTo>
                  <a:lnTo>
                    <a:pt x="279" y="327"/>
                  </a:lnTo>
                  <a:lnTo>
                    <a:pt x="264" y="327"/>
                  </a:lnTo>
                  <a:lnTo>
                    <a:pt x="250" y="327"/>
                  </a:lnTo>
                  <a:lnTo>
                    <a:pt x="235" y="326"/>
                  </a:lnTo>
                  <a:lnTo>
                    <a:pt x="222" y="324"/>
                  </a:lnTo>
                  <a:lnTo>
                    <a:pt x="207" y="323"/>
                  </a:lnTo>
                  <a:lnTo>
                    <a:pt x="192" y="321"/>
                  </a:lnTo>
                  <a:lnTo>
                    <a:pt x="179" y="319"/>
                  </a:lnTo>
                  <a:lnTo>
                    <a:pt x="164" y="317"/>
                  </a:lnTo>
                  <a:lnTo>
                    <a:pt x="150" y="314"/>
                  </a:lnTo>
                  <a:lnTo>
                    <a:pt x="136" y="311"/>
                  </a:lnTo>
                  <a:lnTo>
                    <a:pt x="122" y="306"/>
                  </a:lnTo>
                  <a:lnTo>
                    <a:pt x="108" y="302"/>
                  </a:lnTo>
                  <a:lnTo>
                    <a:pt x="95" y="298"/>
                  </a:lnTo>
                  <a:lnTo>
                    <a:pt x="82" y="291"/>
                  </a:lnTo>
                  <a:lnTo>
                    <a:pt x="68" y="285"/>
                  </a:lnTo>
                  <a:lnTo>
                    <a:pt x="56" y="278"/>
                  </a:lnTo>
                  <a:lnTo>
                    <a:pt x="45" y="271"/>
                  </a:lnTo>
                  <a:lnTo>
                    <a:pt x="37" y="260"/>
                  </a:lnTo>
                  <a:lnTo>
                    <a:pt x="32" y="250"/>
                  </a:lnTo>
                  <a:lnTo>
                    <a:pt x="27" y="237"/>
                  </a:lnTo>
                  <a:lnTo>
                    <a:pt x="27" y="222"/>
                  </a:lnTo>
                  <a:lnTo>
                    <a:pt x="30" y="203"/>
                  </a:lnTo>
                  <a:lnTo>
                    <a:pt x="34" y="183"/>
                  </a:lnTo>
                  <a:lnTo>
                    <a:pt x="38" y="169"/>
                  </a:lnTo>
                  <a:lnTo>
                    <a:pt x="45" y="153"/>
                  </a:lnTo>
                  <a:lnTo>
                    <a:pt x="54" y="140"/>
                  </a:lnTo>
                  <a:lnTo>
                    <a:pt x="61" y="127"/>
                  </a:lnTo>
                  <a:lnTo>
                    <a:pt x="71" y="115"/>
                  </a:lnTo>
                  <a:lnTo>
                    <a:pt x="80" y="103"/>
                  </a:lnTo>
                  <a:lnTo>
                    <a:pt x="90" y="93"/>
                  </a:lnTo>
                  <a:lnTo>
                    <a:pt x="102" y="82"/>
                  </a:lnTo>
                  <a:lnTo>
                    <a:pt x="116" y="70"/>
                  </a:lnTo>
                  <a:lnTo>
                    <a:pt x="129" y="59"/>
                  </a:lnTo>
                  <a:lnTo>
                    <a:pt x="145" y="49"/>
                  </a:lnTo>
                  <a:lnTo>
                    <a:pt x="162" y="38"/>
                  </a:lnTo>
                  <a:lnTo>
                    <a:pt x="180" y="28"/>
                  </a:lnTo>
                  <a:lnTo>
                    <a:pt x="197" y="20"/>
                  </a:lnTo>
                  <a:lnTo>
                    <a:pt x="212" y="12"/>
                  </a:lnTo>
                  <a:lnTo>
                    <a:pt x="227" y="6"/>
                  </a:lnTo>
                  <a:lnTo>
                    <a:pt x="240" y="1"/>
                  </a:lnTo>
                  <a:lnTo>
                    <a:pt x="228" y="0"/>
                  </a:lnTo>
                  <a:lnTo>
                    <a:pt x="213" y="1"/>
                  </a:lnTo>
                  <a:lnTo>
                    <a:pt x="198" y="5"/>
                  </a:lnTo>
                  <a:lnTo>
                    <a:pt x="180" y="10"/>
                  </a:lnTo>
                  <a:lnTo>
                    <a:pt x="162" y="18"/>
                  </a:lnTo>
                  <a:lnTo>
                    <a:pt x="144" y="26"/>
                  </a:lnTo>
                  <a:lnTo>
                    <a:pt x="127" y="36"/>
                  </a:lnTo>
                  <a:lnTo>
                    <a:pt x="11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51" name="Freeform 586"/>
            <p:cNvSpPr>
              <a:spLocks/>
            </p:cNvSpPr>
            <p:nvPr/>
          </p:nvSpPr>
          <p:spPr bwMode="auto">
            <a:xfrm>
              <a:off x="4539" y="3348"/>
              <a:ext cx="32" cy="34"/>
            </a:xfrm>
            <a:custGeom>
              <a:avLst/>
              <a:gdLst>
                <a:gd name="T0" fmla="*/ 0 w 252"/>
                <a:gd name="T1" fmla="*/ 0 h 235"/>
                <a:gd name="T2" fmla="*/ 0 w 252"/>
                <a:gd name="T3" fmla="*/ 0 h 235"/>
                <a:gd name="T4" fmla="*/ 0 w 252"/>
                <a:gd name="T5" fmla="*/ 0 h 235"/>
                <a:gd name="T6" fmla="*/ 0 w 252"/>
                <a:gd name="T7" fmla="*/ 0 h 235"/>
                <a:gd name="T8" fmla="*/ 0 w 252"/>
                <a:gd name="T9" fmla="*/ 0 h 235"/>
                <a:gd name="T10" fmla="*/ 0 w 252"/>
                <a:gd name="T11" fmla="*/ 0 h 235"/>
                <a:gd name="T12" fmla="*/ 0 w 252"/>
                <a:gd name="T13" fmla="*/ 0 h 235"/>
                <a:gd name="T14" fmla="*/ 0 w 252"/>
                <a:gd name="T15" fmla="*/ 0 h 235"/>
                <a:gd name="T16" fmla="*/ 0 w 252"/>
                <a:gd name="T17" fmla="*/ 0 h 235"/>
                <a:gd name="T18" fmla="*/ 0 w 252"/>
                <a:gd name="T19" fmla="*/ 0 h 235"/>
                <a:gd name="T20" fmla="*/ 0 w 252"/>
                <a:gd name="T21" fmla="*/ 0 h 235"/>
                <a:gd name="T22" fmla="*/ 0 w 252"/>
                <a:gd name="T23" fmla="*/ 0 h 235"/>
                <a:gd name="T24" fmla="*/ 0 w 252"/>
                <a:gd name="T25" fmla="*/ 0 h 235"/>
                <a:gd name="T26" fmla="*/ 0 w 252"/>
                <a:gd name="T27" fmla="*/ 0 h 235"/>
                <a:gd name="T28" fmla="*/ 0 w 252"/>
                <a:gd name="T29" fmla="*/ 0 h 235"/>
                <a:gd name="T30" fmla="*/ 0 w 252"/>
                <a:gd name="T31" fmla="*/ 0 h 235"/>
                <a:gd name="T32" fmla="*/ 0 w 252"/>
                <a:gd name="T33" fmla="*/ 0 h 235"/>
                <a:gd name="T34" fmla="*/ 0 w 252"/>
                <a:gd name="T35" fmla="*/ 0 h 235"/>
                <a:gd name="T36" fmla="*/ 0 w 252"/>
                <a:gd name="T37" fmla="*/ 0 h 235"/>
                <a:gd name="T38" fmla="*/ 0 w 252"/>
                <a:gd name="T39" fmla="*/ 0 h 235"/>
                <a:gd name="T40" fmla="*/ 0 w 252"/>
                <a:gd name="T41" fmla="*/ 0 h 235"/>
                <a:gd name="T42" fmla="*/ 0 w 252"/>
                <a:gd name="T43" fmla="*/ 0 h 235"/>
                <a:gd name="T44" fmla="*/ 0 w 252"/>
                <a:gd name="T45" fmla="*/ 0 h 235"/>
                <a:gd name="T46" fmla="*/ 0 w 252"/>
                <a:gd name="T47" fmla="*/ 0 h 235"/>
                <a:gd name="T48" fmla="*/ 0 w 252"/>
                <a:gd name="T49" fmla="*/ 0 h 235"/>
                <a:gd name="T50" fmla="*/ 0 w 252"/>
                <a:gd name="T51" fmla="*/ 0 h 235"/>
                <a:gd name="T52" fmla="*/ 0 w 252"/>
                <a:gd name="T53" fmla="*/ 0 h 235"/>
                <a:gd name="T54" fmla="*/ 0 w 252"/>
                <a:gd name="T55" fmla="*/ 0 h 235"/>
                <a:gd name="T56" fmla="*/ 0 w 252"/>
                <a:gd name="T57" fmla="*/ 0 h 235"/>
                <a:gd name="T58" fmla="*/ 0 w 252"/>
                <a:gd name="T59" fmla="*/ 0 h 235"/>
                <a:gd name="T60" fmla="*/ 0 w 252"/>
                <a:gd name="T61" fmla="*/ 0 h 235"/>
                <a:gd name="T62" fmla="*/ 0 w 252"/>
                <a:gd name="T63" fmla="*/ 0 h 235"/>
                <a:gd name="T64" fmla="*/ 0 w 252"/>
                <a:gd name="T65" fmla="*/ 0 h 235"/>
                <a:gd name="T66" fmla="*/ 0 w 252"/>
                <a:gd name="T67" fmla="*/ 0 h 235"/>
                <a:gd name="T68" fmla="*/ 0 w 252"/>
                <a:gd name="T69" fmla="*/ 0 h 235"/>
                <a:gd name="T70" fmla="*/ 0 w 252"/>
                <a:gd name="T71" fmla="*/ 0 h 235"/>
                <a:gd name="T72" fmla="*/ 0 w 252"/>
                <a:gd name="T73" fmla="*/ 0 h 235"/>
                <a:gd name="T74" fmla="*/ 0 w 252"/>
                <a:gd name="T75" fmla="*/ 0 h 235"/>
                <a:gd name="T76" fmla="*/ 0 w 252"/>
                <a:gd name="T77" fmla="*/ 0 h 235"/>
                <a:gd name="T78" fmla="*/ 0 w 252"/>
                <a:gd name="T79" fmla="*/ 0 h 235"/>
                <a:gd name="T80" fmla="*/ 0 w 252"/>
                <a:gd name="T81" fmla="*/ 0 h 235"/>
                <a:gd name="T82" fmla="*/ 0 w 252"/>
                <a:gd name="T83" fmla="*/ 0 h 235"/>
                <a:gd name="T84" fmla="*/ 0 w 252"/>
                <a:gd name="T85" fmla="*/ 0 h 235"/>
                <a:gd name="T86" fmla="*/ 0 w 252"/>
                <a:gd name="T87" fmla="*/ 0 h 235"/>
                <a:gd name="T88" fmla="*/ 0 w 252"/>
                <a:gd name="T89" fmla="*/ 0 h 235"/>
                <a:gd name="T90" fmla="*/ 0 w 252"/>
                <a:gd name="T91" fmla="*/ 0 h 235"/>
                <a:gd name="T92" fmla="*/ 0 w 252"/>
                <a:gd name="T93" fmla="*/ 0 h 235"/>
                <a:gd name="T94" fmla="*/ 0 w 252"/>
                <a:gd name="T95" fmla="*/ 0 h 235"/>
                <a:gd name="T96" fmla="*/ 0 w 252"/>
                <a:gd name="T97" fmla="*/ 0 h 235"/>
                <a:gd name="T98" fmla="*/ 0 w 252"/>
                <a:gd name="T99" fmla="*/ 0 h 235"/>
                <a:gd name="T100" fmla="*/ 0 w 252"/>
                <a:gd name="T101" fmla="*/ 0 h 235"/>
                <a:gd name="T102" fmla="*/ 0 w 252"/>
                <a:gd name="T103" fmla="*/ 0 h 235"/>
                <a:gd name="T104" fmla="*/ 0 w 252"/>
                <a:gd name="T105" fmla="*/ 0 h 235"/>
                <a:gd name="T106" fmla="*/ 0 w 252"/>
                <a:gd name="T107" fmla="*/ 0 h 235"/>
                <a:gd name="T108" fmla="*/ 0 w 252"/>
                <a:gd name="T109" fmla="*/ 0 h 235"/>
                <a:gd name="T110" fmla="*/ 0 w 252"/>
                <a:gd name="T111" fmla="*/ 0 h 235"/>
                <a:gd name="T112" fmla="*/ 0 w 252"/>
                <a:gd name="T113" fmla="*/ 0 h 235"/>
                <a:gd name="T114" fmla="*/ 0 w 252"/>
                <a:gd name="T115" fmla="*/ 0 h 235"/>
                <a:gd name="T116" fmla="*/ 0 w 252"/>
                <a:gd name="T117" fmla="*/ 0 h 235"/>
                <a:gd name="T118" fmla="*/ 0 w 252"/>
                <a:gd name="T119" fmla="*/ 0 h 235"/>
                <a:gd name="T120" fmla="*/ 0 w 252"/>
                <a:gd name="T121" fmla="*/ 0 h 23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52"/>
                <a:gd name="T184" fmla="*/ 0 h 235"/>
                <a:gd name="T185" fmla="*/ 252 w 252"/>
                <a:gd name="T186" fmla="*/ 235 h 23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52" h="235">
                  <a:moveTo>
                    <a:pt x="210" y="72"/>
                  </a:moveTo>
                  <a:lnTo>
                    <a:pt x="222" y="85"/>
                  </a:lnTo>
                  <a:lnTo>
                    <a:pt x="228" y="100"/>
                  </a:lnTo>
                  <a:lnTo>
                    <a:pt x="232" y="116"/>
                  </a:lnTo>
                  <a:lnTo>
                    <a:pt x="232" y="133"/>
                  </a:lnTo>
                  <a:lnTo>
                    <a:pt x="230" y="147"/>
                  </a:lnTo>
                  <a:lnTo>
                    <a:pt x="226" y="159"/>
                  </a:lnTo>
                  <a:lnTo>
                    <a:pt x="218" y="171"/>
                  </a:lnTo>
                  <a:lnTo>
                    <a:pt x="211" y="180"/>
                  </a:lnTo>
                  <a:lnTo>
                    <a:pt x="202" y="191"/>
                  </a:lnTo>
                  <a:lnTo>
                    <a:pt x="192" y="200"/>
                  </a:lnTo>
                  <a:lnTo>
                    <a:pt x="183" y="209"/>
                  </a:lnTo>
                  <a:lnTo>
                    <a:pt x="173" y="219"/>
                  </a:lnTo>
                  <a:lnTo>
                    <a:pt x="171" y="222"/>
                  </a:lnTo>
                  <a:lnTo>
                    <a:pt x="170" y="225"/>
                  </a:lnTo>
                  <a:lnTo>
                    <a:pt x="171" y="229"/>
                  </a:lnTo>
                  <a:lnTo>
                    <a:pt x="173" y="232"/>
                  </a:lnTo>
                  <a:lnTo>
                    <a:pt x="176" y="234"/>
                  </a:lnTo>
                  <a:lnTo>
                    <a:pt x="180" y="235"/>
                  </a:lnTo>
                  <a:lnTo>
                    <a:pt x="184" y="234"/>
                  </a:lnTo>
                  <a:lnTo>
                    <a:pt x="187" y="232"/>
                  </a:lnTo>
                  <a:lnTo>
                    <a:pt x="208" y="218"/>
                  </a:lnTo>
                  <a:lnTo>
                    <a:pt x="225" y="200"/>
                  </a:lnTo>
                  <a:lnTo>
                    <a:pt x="239" y="178"/>
                  </a:lnTo>
                  <a:lnTo>
                    <a:pt x="249" y="156"/>
                  </a:lnTo>
                  <a:lnTo>
                    <a:pt x="252" y="131"/>
                  </a:lnTo>
                  <a:lnTo>
                    <a:pt x="250" y="108"/>
                  </a:lnTo>
                  <a:lnTo>
                    <a:pt x="242" y="85"/>
                  </a:lnTo>
                  <a:lnTo>
                    <a:pt x="225" y="65"/>
                  </a:lnTo>
                  <a:lnTo>
                    <a:pt x="212" y="54"/>
                  </a:lnTo>
                  <a:lnTo>
                    <a:pt x="197" y="45"/>
                  </a:lnTo>
                  <a:lnTo>
                    <a:pt x="181" y="36"/>
                  </a:lnTo>
                  <a:lnTo>
                    <a:pt x="164" y="29"/>
                  </a:lnTo>
                  <a:lnTo>
                    <a:pt x="146" y="22"/>
                  </a:lnTo>
                  <a:lnTo>
                    <a:pt x="127" y="17"/>
                  </a:lnTo>
                  <a:lnTo>
                    <a:pt x="109" y="12"/>
                  </a:lnTo>
                  <a:lnTo>
                    <a:pt x="90" y="7"/>
                  </a:lnTo>
                  <a:lnTo>
                    <a:pt x="73" y="4"/>
                  </a:lnTo>
                  <a:lnTo>
                    <a:pt x="57" y="2"/>
                  </a:lnTo>
                  <a:lnTo>
                    <a:pt x="42" y="0"/>
                  </a:lnTo>
                  <a:lnTo>
                    <a:pt x="28" y="0"/>
                  </a:lnTo>
                  <a:lnTo>
                    <a:pt x="17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0" y="5"/>
                  </a:lnTo>
                  <a:lnTo>
                    <a:pt x="10" y="7"/>
                  </a:lnTo>
                  <a:lnTo>
                    <a:pt x="22" y="8"/>
                  </a:lnTo>
                  <a:lnTo>
                    <a:pt x="33" y="11"/>
                  </a:lnTo>
                  <a:lnTo>
                    <a:pt x="46" y="13"/>
                  </a:lnTo>
                  <a:lnTo>
                    <a:pt x="60" y="15"/>
                  </a:lnTo>
                  <a:lnTo>
                    <a:pt x="73" y="17"/>
                  </a:lnTo>
                  <a:lnTo>
                    <a:pt x="87" y="20"/>
                  </a:lnTo>
                  <a:lnTo>
                    <a:pt x="102" y="23"/>
                  </a:lnTo>
                  <a:lnTo>
                    <a:pt x="115" y="28"/>
                  </a:lnTo>
                  <a:lnTo>
                    <a:pt x="130" y="32"/>
                  </a:lnTo>
                  <a:lnTo>
                    <a:pt x="145" y="37"/>
                  </a:lnTo>
                  <a:lnTo>
                    <a:pt x="159" y="43"/>
                  </a:lnTo>
                  <a:lnTo>
                    <a:pt x="172" y="49"/>
                  </a:lnTo>
                  <a:lnTo>
                    <a:pt x="186" y="55"/>
                  </a:lnTo>
                  <a:lnTo>
                    <a:pt x="198" y="64"/>
                  </a:lnTo>
                  <a:lnTo>
                    <a:pt x="210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52" name="Freeform 587"/>
            <p:cNvSpPr>
              <a:spLocks/>
            </p:cNvSpPr>
            <p:nvPr/>
          </p:nvSpPr>
          <p:spPr bwMode="auto">
            <a:xfrm>
              <a:off x="4476" y="3366"/>
              <a:ext cx="13" cy="32"/>
            </a:xfrm>
            <a:custGeom>
              <a:avLst/>
              <a:gdLst>
                <a:gd name="T0" fmla="*/ 0 w 103"/>
                <a:gd name="T1" fmla="*/ 0 h 220"/>
                <a:gd name="T2" fmla="*/ 0 w 103"/>
                <a:gd name="T3" fmla="*/ 0 h 220"/>
                <a:gd name="T4" fmla="*/ 0 w 103"/>
                <a:gd name="T5" fmla="*/ 0 h 220"/>
                <a:gd name="T6" fmla="*/ 0 w 103"/>
                <a:gd name="T7" fmla="*/ 0 h 220"/>
                <a:gd name="T8" fmla="*/ 0 w 103"/>
                <a:gd name="T9" fmla="*/ 0 h 220"/>
                <a:gd name="T10" fmla="*/ 0 w 103"/>
                <a:gd name="T11" fmla="*/ 0 h 220"/>
                <a:gd name="T12" fmla="*/ 0 w 103"/>
                <a:gd name="T13" fmla="*/ 0 h 220"/>
                <a:gd name="T14" fmla="*/ 0 w 103"/>
                <a:gd name="T15" fmla="*/ 0 h 220"/>
                <a:gd name="T16" fmla="*/ 0 w 103"/>
                <a:gd name="T17" fmla="*/ 0 h 220"/>
                <a:gd name="T18" fmla="*/ 0 w 103"/>
                <a:gd name="T19" fmla="*/ 0 h 220"/>
                <a:gd name="T20" fmla="*/ 0 w 103"/>
                <a:gd name="T21" fmla="*/ 0 h 220"/>
                <a:gd name="T22" fmla="*/ 0 w 103"/>
                <a:gd name="T23" fmla="*/ 0 h 220"/>
                <a:gd name="T24" fmla="*/ 0 w 103"/>
                <a:gd name="T25" fmla="*/ 0 h 220"/>
                <a:gd name="T26" fmla="*/ 0 w 103"/>
                <a:gd name="T27" fmla="*/ 0 h 220"/>
                <a:gd name="T28" fmla="*/ 0 w 103"/>
                <a:gd name="T29" fmla="*/ 0 h 220"/>
                <a:gd name="T30" fmla="*/ 0 w 103"/>
                <a:gd name="T31" fmla="*/ 0 h 220"/>
                <a:gd name="T32" fmla="*/ 0 w 103"/>
                <a:gd name="T33" fmla="*/ 0 h 220"/>
                <a:gd name="T34" fmla="*/ 0 w 103"/>
                <a:gd name="T35" fmla="*/ 0 h 220"/>
                <a:gd name="T36" fmla="*/ 0 w 103"/>
                <a:gd name="T37" fmla="*/ 0 h 220"/>
                <a:gd name="T38" fmla="*/ 0 w 103"/>
                <a:gd name="T39" fmla="*/ 0 h 220"/>
                <a:gd name="T40" fmla="*/ 0 w 103"/>
                <a:gd name="T41" fmla="*/ 0 h 220"/>
                <a:gd name="T42" fmla="*/ 0 w 103"/>
                <a:gd name="T43" fmla="*/ 0 h 220"/>
                <a:gd name="T44" fmla="*/ 0 w 103"/>
                <a:gd name="T45" fmla="*/ 0 h 220"/>
                <a:gd name="T46" fmla="*/ 0 w 103"/>
                <a:gd name="T47" fmla="*/ 0 h 220"/>
                <a:gd name="T48" fmla="*/ 0 w 103"/>
                <a:gd name="T49" fmla="*/ 0 h 220"/>
                <a:gd name="T50" fmla="*/ 0 w 103"/>
                <a:gd name="T51" fmla="*/ 0 h 220"/>
                <a:gd name="T52" fmla="*/ 0 w 103"/>
                <a:gd name="T53" fmla="*/ 0 h 220"/>
                <a:gd name="T54" fmla="*/ 0 w 103"/>
                <a:gd name="T55" fmla="*/ 0 h 220"/>
                <a:gd name="T56" fmla="*/ 0 w 103"/>
                <a:gd name="T57" fmla="*/ 0 h 220"/>
                <a:gd name="T58" fmla="*/ 0 w 103"/>
                <a:gd name="T59" fmla="*/ 0 h 220"/>
                <a:gd name="T60" fmla="*/ 0 w 103"/>
                <a:gd name="T61" fmla="*/ 0 h 220"/>
                <a:gd name="T62" fmla="*/ 0 w 103"/>
                <a:gd name="T63" fmla="*/ 0 h 220"/>
                <a:gd name="T64" fmla="*/ 0 w 103"/>
                <a:gd name="T65" fmla="*/ 0 h 220"/>
                <a:gd name="T66" fmla="*/ 0 w 103"/>
                <a:gd name="T67" fmla="*/ 0 h 220"/>
                <a:gd name="T68" fmla="*/ 0 w 103"/>
                <a:gd name="T69" fmla="*/ 0 h 220"/>
                <a:gd name="T70" fmla="*/ 0 w 103"/>
                <a:gd name="T71" fmla="*/ 0 h 220"/>
                <a:gd name="T72" fmla="*/ 0 w 103"/>
                <a:gd name="T73" fmla="*/ 0 h 220"/>
                <a:gd name="T74" fmla="*/ 0 w 103"/>
                <a:gd name="T75" fmla="*/ 0 h 220"/>
                <a:gd name="T76" fmla="*/ 0 w 103"/>
                <a:gd name="T77" fmla="*/ 0 h 220"/>
                <a:gd name="T78" fmla="*/ 0 w 103"/>
                <a:gd name="T79" fmla="*/ 0 h 220"/>
                <a:gd name="T80" fmla="*/ 0 w 103"/>
                <a:gd name="T81" fmla="*/ 0 h 22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3"/>
                <a:gd name="T124" fmla="*/ 0 h 220"/>
                <a:gd name="T125" fmla="*/ 103 w 103"/>
                <a:gd name="T126" fmla="*/ 220 h 22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3" h="220">
                  <a:moveTo>
                    <a:pt x="0" y="120"/>
                  </a:moveTo>
                  <a:lnTo>
                    <a:pt x="0" y="138"/>
                  </a:lnTo>
                  <a:lnTo>
                    <a:pt x="4" y="155"/>
                  </a:lnTo>
                  <a:lnTo>
                    <a:pt x="12" y="171"/>
                  </a:lnTo>
                  <a:lnTo>
                    <a:pt x="22" y="185"/>
                  </a:lnTo>
                  <a:lnTo>
                    <a:pt x="35" y="197"/>
                  </a:lnTo>
                  <a:lnTo>
                    <a:pt x="50" y="207"/>
                  </a:lnTo>
                  <a:lnTo>
                    <a:pt x="66" y="215"/>
                  </a:lnTo>
                  <a:lnTo>
                    <a:pt x="83" y="219"/>
                  </a:lnTo>
                  <a:lnTo>
                    <a:pt x="89" y="220"/>
                  </a:lnTo>
                  <a:lnTo>
                    <a:pt x="94" y="218"/>
                  </a:lnTo>
                  <a:lnTo>
                    <a:pt x="98" y="215"/>
                  </a:lnTo>
                  <a:lnTo>
                    <a:pt x="100" y="211"/>
                  </a:lnTo>
                  <a:lnTo>
                    <a:pt x="100" y="205"/>
                  </a:lnTo>
                  <a:lnTo>
                    <a:pt x="99" y="200"/>
                  </a:lnTo>
                  <a:lnTo>
                    <a:pt x="96" y="196"/>
                  </a:lnTo>
                  <a:lnTo>
                    <a:pt x="91" y="193"/>
                  </a:lnTo>
                  <a:lnTo>
                    <a:pt x="74" y="187"/>
                  </a:lnTo>
                  <a:lnTo>
                    <a:pt x="58" y="178"/>
                  </a:lnTo>
                  <a:lnTo>
                    <a:pt x="45" y="167"/>
                  </a:lnTo>
                  <a:lnTo>
                    <a:pt x="36" y="154"/>
                  </a:lnTo>
                  <a:lnTo>
                    <a:pt x="30" y="138"/>
                  </a:lnTo>
                  <a:lnTo>
                    <a:pt x="27" y="121"/>
                  </a:lnTo>
                  <a:lnTo>
                    <a:pt x="27" y="103"/>
                  </a:lnTo>
                  <a:lnTo>
                    <a:pt x="32" y="83"/>
                  </a:lnTo>
                  <a:lnTo>
                    <a:pt x="39" y="69"/>
                  </a:lnTo>
                  <a:lnTo>
                    <a:pt x="51" y="56"/>
                  </a:lnTo>
                  <a:lnTo>
                    <a:pt x="63" y="43"/>
                  </a:lnTo>
                  <a:lnTo>
                    <a:pt x="77" y="31"/>
                  </a:lnTo>
                  <a:lnTo>
                    <a:pt x="89" y="21"/>
                  </a:lnTo>
                  <a:lnTo>
                    <a:pt x="98" y="12"/>
                  </a:lnTo>
                  <a:lnTo>
                    <a:pt x="103" y="5"/>
                  </a:lnTo>
                  <a:lnTo>
                    <a:pt x="103" y="0"/>
                  </a:lnTo>
                  <a:lnTo>
                    <a:pt x="92" y="4"/>
                  </a:lnTo>
                  <a:lnTo>
                    <a:pt x="77" y="12"/>
                  </a:lnTo>
                  <a:lnTo>
                    <a:pt x="61" y="25"/>
                  </a:lnTo>
                  <a:lnTo>
                    <a:pt x="44" y="40"/>
                  </a:lnTo>
                  <a:lnTo>
                    <a:pt x="29" y="57"/>
                  </a:lnTo>
                  <a:lnTo>
                    <a:pt x="16" y="77"/>
                  </a:lnTo>
                  <a:lnTo>
                    <a:pt x="6" y="98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53" name="Freeform 588"/>
            <p:cNvSpPr>
              <a:spLocks/>
            </p:cNvSpPr>
            <p:nvPr/>
          </p:nvSpPr>
          <p:spPr bwMode="auto">
            <a:xfrm>
              <a:off x="4565" y="3346"/>
              <a:ext cx="28" cy="41"/>
            </a:xfrm>
            <a:custGeom>
              <a:avLst/>
              <a:gdLst>
                <a:gd name="T0" fmla="*/ 0 w 220"/>
                <a:gd name="T1" fmla="*/ 0 h 288"/>
                <a:gd name="T2" fmla="*/ 0 w 220"/>
                <a:gd name="T3" fmla="*/ 0 h 288"/>
                <a:gd name="T4" fmla="*/ 0 w 220"/>
                <a:gd name="T5" fmla="*/ 0 h 288"/>
                <a:gd name="T6" fmla="*/ 0 w 220"/>
                <a:gd name="T7" fmla="*/ 0 h 288"/>
                <a:gd name="T8" fmla="*/ 0 w 220"/>
                <a:gd name="T9" fmla="*/ 0 h 288"/>
                <a:gd name="T10" fmla="*/ 0 w 220"/>
                <a:gd name="T11" fmla="*/ 0 h 288"/>
                <a:gd name="T12" fmla="*/ 0 w 220"/>
                <a:gd name="T13" fmla="*/ 0 h 288"/>
                <a:gd name="T14" fmla="*/ 0 w 220"/>
                <a:gd name="T15" fmla="*/ 0 h 288"/>
                <a:gd name="T16" fmla="*/ 0 w 220"/>
                <a:gd name="T17" fmla="*/ 0 h 288"/>
                <a:gd name="T18" fmla="*/ 0 w 220"/>
                <a:gd name="T19" fmla="*/ 0 h 288"/>
                <a:gd name="T20" fmla="*/ 0 w 220"/>
                <a:gd name="T21" fmla="*/ 0 h 288"/>
                <a:gd name="T22" fmla="*/ 0 w 220"/>
                <a:gd name="T23" fmla="*/ 0 h 288"/>
                <a:gd name="T24" fmla="*/ 0 w 220"/>
                <a:gd name="T25" fmla="*/ 0 h 288"/>
                <a:gd name="T26" fmla="*/ 0 w 220"/>
                <a:gd name="T27" fmla="*/ 0 h 288"/>
                <a:gd name="T28" fmla="*/ 0 w 220"/>
                <a:gd name="T29" fmla="*/ 0 h 288"/>
                <a:gd name="T30" fmla="*/ 0 w 220"/>
                <a:gd name="T31" fmla="*/ 0 h 288"/>
                <a:gd name="T32" fmla="*/ 0 w 220"/>
                <a:gd name="T33" fmla="*/ 0 h 288"/>
                <a:gd name="T34" fmla="*/ 0 w 220"/>
                <a:gd name="T35" fmla="*/ 0 h 288"/>
                <a:gd name="T36" fmla="*/ 0 w 220"/>
                <a:gd name="T37" fmla="*/ 0 h 288"/>
                <a:gd name="T38" fmla="*/ 0 w 220"/>
                <a:gd name="T39" fmla="*/ 0 h 288"/>
                <a:gd name="T40" fmla="*/ 0 w 220"/>
                <a:gd name="T41" fmla="*/ 0 h 288"/>
                <a:gd name="T42" fmla="*/ 0 w 220"/>
                <a:gd name="T43" fmla="*/ 0 h 288"/>
                <a:gd name="T44" fmla="*/ 0 w 220"/>
                <a:gd name="T45" fmla="*/ 0 h 288"/>
                <a:gd name="T46" fmla="*/ 0 w 220"/>
                <a:gd name="T47" fmla="*/ 0 h 288"/>
                <a:gd name="T48" fmla="*/ 0 w 220"/>
                <a:gd name="T49" fmla="*/ 0 h 288"/>
                <a:gd name="T50" fmla="*/ 0 w 220"/>
                <a:gd name="T51" fmla="*/ 0 h 288"/>
                <a:gd name="T52" fmla="*/ 0 w 220"/>
                <a:gd name="T53" fmla="*/ 0 h 288"/>
                <a:gd name="T54" fmla="*/ 0 w 220"/>
                <a:gd name="T55" fmla="*/ 0 h 288"/>
                <a:gd name="T56" fmla="*/ 0 w 220"/>
                <a:gd name="T57" fmla="*/ 0 h 288"/>
                <a:gd name="T58" fmla="*/ 0 w 220"/>
                <a:gd name="T59" fmla="*/ 0 h 288"/>
                <a:gd name="T60" fmla="*/ 0 w 220"/>
                <a:gd name="T61" fmla="*/ 0 h 288"/>
                <a:gd name="T62" fmla="*/ 0 w 220"/>
                <a:gd name="T63" fmla="*/ 0 h 288"/>
                <a:gd name="T64" fmla="*/ 0 w 220"/>
                <a:gd name="T65" fmla="*/ 0 h 288"/>
                <a:gd name="T66" fmla="*/ 0 w 220"/>
                <a:gd name="T67" fmla="*/ 0 h 288"/>
                <a:gd name="T68" fmla="*/ 0 w 220"/>
                <a:gd name="T69" fmla="*/ 0 h 288"/>
                <a:gd name="T70" fmla="*/ 0 w 220"/>
                <a:gd name="T71" fmla="*/ 0 h 288"/>
                <a:gd name="T72" fmla="*/ 0 w 220"/>
                <a:gd name="T73" fmla="*/ 0 h 288"/>
                <a:gd name="T74" fmla="*/ 0 w 220"/>
                <a:gd name="T75" fmla="*/ 0 h 2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20"/>
                <a:gd name="T115" fmla="*/ 0 h 288"/>
                <a:gd name="T116" fmla="*/ 220 w 220"/>
                <a:gd name="T117" fmla="*/ 288 h 2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20" h="288">
                  <a:moveTo>
                    <a:pt x="179" y="108"/>
                  </a:moveTo>
                  <a:lnTo>
                    <a:pt x="186" y="115"/>
                  </a:lnTo>
                  <a:lnTo>
                    <a:pt x="191" y="124"/>
                  </a:lnTo>
                  <a:lnTo>
                    <a:pt x="196" y="133"/>
                  </a:lnTo>
                  <a:lnTo>
                    <a:pt x="200" y="143"/>
                  </a:lnTo>
                  <a:lnTo>
                    <a:pt x="202" y="153"/>
                  </a:lnTo>
                  <a:lnTo>
                    <a:pt x="201" y="163"/>
                  </a:lnTo>
                  <a:lnTo>
                    <a:pt x="199" y="174"/>
                  </a:lnTo>
                  <a:lnTo>
                    <a:pt x="193" y="184"/>
                  </a:lnTo>
                  <a:lnTo>
                    <a:pt x="186" y="194"/>
                  </a:lnTo>
                  <a:lnTo>
                    <a:pt x="178" y="204"/>
                  </a:lnTo>
                  <a:lnTo>
                    <a:pt x="168" y="213"/>
                  </a:lnTo>
                  <a:lnTo>
                    <a:pt x="159" y="221"/>
                  </a:lnTo>
                  <a:lnTo>
                    <a:pt x="148" y="229"/>
                  </a:lnTo>
                  <a:lnTo>
                    <a:pt x="138" y="237"/>
                  </a:lnTo>
                  <a:lnTo>
                    <a:pt x="127" y="246"/>
                  </a:lnTo>
                  <a:lnTo>
                    <a:pt x="118" y="255"/>
                  </a:lnTo>
                  <a:lnTo>
                    <a:pt x="115" y="258"/>
                  </a:lnTo>
                  <a:lnTo>
                    <a:pt x="112" y="263"/>
                  </a:lnTo>
                  <a:lnTo>
                    <a:pt x="110" y="267"/>
                  </a:lnTo>
                  <a:lnTo>
                    <a:pt x="108" y="271"/>
                  </a:lnTo>
                  <a:lnTo>
                    <a:pt x="107" y="276"/>
                  </a:lnTo>
                  <a:lnTo>
                    <a:pt x="107" y="280"/>
                  </a:lnTo>
                  <a:lnTo>
                    <a:pt x="109" y="284"/>
                  </a:lnTo>
                  <a:lnTo>
                    <a:pt x="112" y="287"/>
                  </a:lnTo>
                  <a:lnTo>
                    <a:pt x="117" y="288"/>
                  </a:lnTo>
                  <a:lnTo>
                    <a:pt x="121" y="288"/>
                  </a:lnTo>
                  <a:lnTo>
                    <a:pt x="124" y="287"/>
                  </a:lnTo>
                  <a:lnTo>
                    <a:pt x="127" y="284"/>
                  </a:lnTo>
                  <a:lnTo>
                    <a:pt x="138" y="271"/>
                  </a:lnTo>
                  <a:lnTo>
                    <a:pt x="149" y="261"/>
                  </a:lnTo>
                  <a:lnTo>
                    <a:pt x="161" y="250"/>
                  </a:lnTo>
                  <a:lnTo>
                    <a:pt x="173" y="239"/>
                  </a:lnTo>
                  <a:lnTo>
                    <a:pt x="185" y="229"/>
                  </a:lnTo>
                  <a:lnTo>
                    <a:pt x="196" y="217"/>
                  </a:lnTo>
                  <a:lnTo>
                    <a:pt x="206" y="204"/>
                  </a:lnTo>
                  <a:lnTo>
                    <a:pt x="213" y="190"/>
                  </a:lnTo>
                  <a:lnTo>
                    <a:pt x="219" y="173"/>
                  </a:lnTo>
                  <a:lnTo>
                    <a:pt x="220" y="157"/>
                  </a:lnTo>
                  <a:lnTo>
                    <a:pt x="218" y="141"/>
                  </a:lnTo>
                  <a:lnTo>
                    <a:pt x="212" y="125"/>
                  </a:lnTo>
                  <a:lnTo>
                    <a:pt x="204" y="111"/>
                  </a:lnTo>
                  <a:lnTo>
                    <a:pt x="194" y="97"/>
                  </a:lnTo>
                  <a:lnTo>
                    <a:pt x="182" y="86"/>
                  </a:lnTo>
                  <a:lnTo>
                    <a:pt x="168" y="77"/>
                  </a:lnTo>
                  <a:lnTo>
                    <a:pt x="158" y="70"/>
                  </a:lnTo>
                  <a:lnTo>
                    <a:pt x="146" y="64"/>
                  </a:lnTo>
                  <a:lnTo>
                    <a:pt x="134" y="56"/>
                  </a:lnTo>
                  <a:lnTo>
                    <a:pt x="122" y="50"/>
                  </a:lnTo>
                  <a:lnTo>
                    <a:pt x="109" y="43"/>
                  </a:lnTo>
                  <a:lnTo>
                    <a:pt x="96" y="36"/>
                  </a:lnTo>
                  <a:lnTo>
                    <a:pt x="83" y="29"/>
                  </a:lnTo>
                  <a:lnTo>
                    <a:pt x="70" y="22"/>
                  </a:lnTo>
                  <a:lnTo>
                    <a:pt x="59" y="17"/>
                  </a:lnTo>
                  <a:lnTo>
                    <a:pt x="47" y="12"/>
                  </a:lnTo>
                  <a:lnTo>
                    <a:pt x="36" y="7"/>
                  </a:lnTo>
                  <a:lnTo>
                    <a:pt x="26" y="4"/>
                  </a:lnTo>
                  <a:lnTo>
                    <a:pt x="18" y="1"/>
                  </a:lnTo>
                  <a:lnTo>
                    <a:pt x="10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9" y="7"/>
                  </a:lnTo>
                  <a:lnTo>
                    <a:pt x="20" y="13"/>
                  </a:lnTo>
                  <a:lnTo>
                    <a:pt x="31" y="18"/>
                  </a:lnTo>
                  <a:lnTo>
                    <a:pt x="42" y="23"/>
                  </a:lnTo>
                  <a:lnTo>
                    <a:pt x="54" y="29"/>
                  </a:lnTo>
                  <a:lnTo>
                    <a:pt x="65" y="34"/>
                  </a:lnTo>
                  <a:lnTo>
                    <a:pt x="77" y="40"/>
                  </a:lnTo>
                  <a:lnTo>
                    <a:pt x="88" y="47"/>
                  </a:lnTo>
                  <a:lnTo>
                    <a:pt x="101" y="53"/>
                  </a:lnTo>
                  <a:lnTo>
                    <a:pt x="112" y="60"/>
                  </a:lnTo>
                  <a:lnTo>
                    <a:pt x="124" y="66"/>
                  </a:lnTo>
                  <a:lnTo>
                    <a:pt x="136" y="74"/>
                  </a:lnTo>
                  <a:lnTo>
                    <a:pt x="147" y="82"/>
                  </a:lnTo>
                  <a:lnTo>
                    <a:pt x="158" y="90"/>
                  </a:lnTo>
                  <a:lnTo>
                    <a:pt x="168" y="98"/>
                  </a:lnTo>
                  <a:lnTo>
                    <a:pt x="179" y="1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54" name="Freeform 496"/>
            <p:cNvSpPr>
              <a:spLocks/>
            </p:cNvSpPr>
            <p:nvPr/>
          </p:nvSpPr>
          <p:spPr bwMode="auto">
            <a:xfrm>
              <a:off x="4538" y="3409"/>
              <a:ext cx="107" cy="71"/>
            </a:xfrm>
            <a:custGeom>
              <a:avLst/>
              <a:gdLst>
                <a:gd name="T0" fmla="*/ 0 w 1070"/>
                <a:gd name="T1" fmla="*/ 0 h 844"/>
                <a:gd name="T2" fmla="*/ 0 w 1070"/>
                <a:gd name="T3" fmla="*/ 0 h 844"/>
                <a:gd name="T4" fmla="*/ 0 w 1070"/>
                <a:gd name="T5" fmla="*/ 0 h 844"/>
                <a:gd name="T6" fmla="*/ 0 w 1070"/>
                <a:gd name="T7" fmla="*/ 0 h 844"/>
                <a:gd name="T8" fmla="*/ 0 w 1070"/>
                <a:gd name="T9" fmla="*/ 0 h 8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0"/>
                <a:gd name="T16" fmla="*/ 0 h 844"/>
                <a:gd name="T17" fmla="*/ 1070 w 1070"/>
                <a:gd name="T18" fmla="*/ 844 h 8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0" h="844">
                  <a:moveTo>
                    <a:pt x="141" y="0"/>
                  </a:moveTo>
                  <a:lnTo>
                    <a:pt x="1070" y="194"/>
                  </a:lnTo>
                  <a:lnTo>
                    <a:pt x="919" y="844"/>
                  </a:lnTo>
                  <a:lnTo>
                    <a:pt x="0" y="624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55" name="Freeform 589"/>
            <p:cNvSpPr>
              <a:spLocks/>
            </p:cNvSpPr>
            <p:nvPr/>
          </p:nvSpPr>
          <p:spPr bwMode="auto">
            <a:xfrm>
              <a:off x="4547" y="3411"/>
              <a:ext cx="82" cy="28"/>
            </a:xfrm>
            <a:custGeom>
              <a:avLst/>
              <a:gdLst>
                <a:gd name="T0" fmla="*/ 0 w 819"/>
                <a:gd name="T1" fmla="*/ 0 h 333"/>
                <a:gd name="T2" fmla="*/ 0 w 819"/>
                <a:gd name="T3" fmla="*/ 0 h 333"/>
                <a:gd name="T4" fmla="*/ 0 w 819"/>
                <a:gd name="T5" fmla="*/ 0 h 333"/>
                <a:gd name="T6" fmla="*/ 0 w 819"/>
                <a:gd name="T7" fmla="*/ 0 h 333"/>
                <a:gd name="T8" fmla="*/ 0 w 819"/>
                <a:gd name="T9" fmla="*/ 0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9"/>
                <a:gd name="T16" fmla="*/ 0 h 333"/>
                <a:gd name="T17" fmla="*/ 819 w 819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9" h="333">
                  <a:moveTo>
                    <a:pt x="97" y="0"/>
                  </a:moveTo>
                  <a:lnTo>
                    <a:pt x="819" y="139"/>
                  </a:lnTo>
                  <a:lnTo>
                    <a:pt x="172" y="98"/>
                  </a:lnTo>
                  <a:lnTo>
                    <a:pt x="0" y="333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56" name="Freeform 600"/>
            <p:cNvSpPr>
              <a:spLocks/>
            </p:cNvSpPr>
            <p:nvPr/>
          </p:nvSpPr>
          <p:spPr bwMode="auto">
            <a:xfrm>
              <a:off x="4527" y="3494"/>
              <a:ext cx="108" cy="26"/>
            </a:xfrm>
            <a:custGeom>
              <a:avLst/>
              <a:gdLst>
                <a:gd name="T0" fmla="*/ 0 w 1083"/>
                <a:gd name="T1" fmla="*/ 0 h 306"/>
                <a:gd name="T2" fmla="*/ 0 w 1083"/>
                <a:gd name="T3" fmla="*/ 0 h 306"/>
                <a:gd name="T4" fmla="*/ 0 w 1083"/>
                <a:gd name="T5" fmla="*/ 0 h 306"/>
                <a:gd name="T6" fmla="*/ 0 w 1083"/>
                <a:gd name="T7" fmla="*/ 0 h 306"/>
                <a:gd name="T8" fmla="*/ 0 w 1083"/>
                <a:gd name="T9" fmla="*/ 0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3"/>
                <a:gd name="T16" fmla="*/ 0 h 306"/>
                <a:gd name="T17" fmla="*/ 1083 w 1083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3" h="306">
                  <a:moveTo>
                    <a:pt x="34" y="0"/>
                  </a:moveTo>
                  <a:lnTo>
                    <a:pt x="1083" y="261"/>
                  </a:lnTo>
                  <a:lnTo>
                    <a:pt x="1055" y="306"/>
                  </a:lnTo>
                  <a:lnTo>
                    <a:pt x="0" y="2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57" name="Freeform 601"/>
            <p:cNvSpPr>
              <a:spLocks/>
            </p:cNvSpPr>
            <p:nvPr/>
          </p:nvSpPr>
          <p:spPr bwMode="auto">
            <a:xfrm>
              <a:off x="4517" y="3502"/>
              <a:ext cx="109" cy="26"/>
            </a:xfrm>
            <a:custGeom>
              <a:avLst/>
              <a:gdLst>
                <a:gd name="T0" fmla="*/ 0 w 1088"/>
                <a:gd name="T1" fmla="*/ 0 h 311"/>
                <a:gd name="T2" fmla="*/ 0 w 1088"/>
                <a:gd name="T3" fmla="*/ 0 h 311"/>
                <a:gd name="T4" fmla="*/ 0 w 1088"/>
                <a:gd name="T5" fmla="*/ 0 h 311"/>
                <a:gd name="T6" fmla="*/ 0 w 1088"/>
                <a:gd name="T7" fmla="*/ 0 h 311"/>
                <a:gd name="T8" fmla="*/ 0 w 1088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8"/>
                <a:gd name="T16" fmla="*/ 0 h 311"/>
                <a:gd name="T17" fmla="*/ 1088 w 1088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8" h="311">
                  <a:moveTo>
                    <a:pt x="39" y="0"/>
                  </a:moveTo>
                  <a:lnTo>
                    <a:pt x="1088" y="260"/>
                  </a:lnTo>
                  <a:lnTo>
                    <a:pt x="1055" y="311"/>
                  </a:lnTo>
                  <a:lnTo>
                    <a:pt x="0" y="34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58" name="Freeform 602"/>
            <p:cNvSpPr>
              <a:spLocks/>
            </p:cNvSpPr>
            <p:nvPr/>
          </p:nvSpPr>
          <p:spPr bwMode="auto">
            <a:xfrm>
              <a:off x="4534" y="3526"/>
              <a:ext cx="16" cy="6"/>
            </a:xfrm>
            <a:custGeom>
              <a:avLst/>
              <a:gdLst>
                <a:gd name="T0" fmla="*/ 0 w 164"/>
                <a:gd name="T1" fmla="*/ 0 h 72"/>
                <a:gd name="T2" fmla="*/ 0 w 164"/>
                <a:gd name="T3" fmla="*/ 0 h 72"/>
                <a:gd name="T4" fmla="*/ 0 w 164"/>
                <a:gd name="T5" fmla="*/ 0 h 72"/>
                <a:gd name="T6" fmla="*/ 0 w 164"/>
                <a:gd name="T7" fmla="*/ 0 h 72"/>
                <a:gd name="T8" fmla="*/ 0 w 164"/>
                <a:gd name="T9" fmla="*/ 0 h 72"/>
                <a:gd name="T10" fmla="*/ 0 w 164"/>
                <a:gd name="T11" fmla="*/ 0 h 72"/>
                <a:gd name="T12" fmla="*/ 0 w 164"/>
                <a:gd name="T13" fmla="*/ 0 h 72"/>
                <a:gd name="T14" fmla="*/ 0 w 164"/>
                <a:gd name="T15" fmla="*/ 0 h 72"/>
                <a:gd name="T16" fmla="*/ 0 w 164"/>
                <a:gd name="T17" fmla="*/ 0 h 72"/>
                <a:gd name="T18" fmla="*/ 0 w 164"/>
                <a:gd name="T19" fmla="*/ 0 h 72"/>
                <a:gd name="T20" fmla="*/ 0 w 164"/>
                <a:gd name="T21" fmla="*/ 0 h 72"/>
                <a:gd name="T22" fmla="*/ 0 w 164"/>
                <a:gd name="T23" fmla="*/ 0 h 72"/>
                <a:gd name="T24" fmla="*/ 0 w 164"/>
                <a:gd name="T25" fmla="*/ 0 h 72"/>
                <a:gd name="T26" fmla="*/ 0 w 164"/>
                <a:gd name="T27" fmla="*/ 0 h 72"/>
                <a:gd name="T28" fmla="*/ 0 w 164"/>
                <a:gd name="T29" fmla="*/ 0 h 72"/>
                <a:gd name="T30" fmla="*/ 0 w 164"/>
                <a:gd name="T31" fmla="*/ 0 h 72"/>
                <a:gd name="T32" fmla="*/ 0 w 164"/>
                <a:gd name="T33" fmla="*/ 0 h 72"/>
                <a:gd name="T34" fmla="*/ 0 w 164"/>
                <a:gd name="T35" fmla="*/ 0 h 72"/>
                <a:gd name="T36" fmla="*/ 0 w 164"/>
                <a:gd name="T37" fmla="*/ 0 h 72"/>
                <a:gd name="T38" fmla="*/ 0 w 164"/>
                <a:gd name="T39" fmla="*/ 0 h 72"/>
                <a:gd name="T40" fmla="*/ 0 w 164"/>
                <a:gd name="T41" fmla="*/ 0 h 72"/>
                <a:gd name="T42" fmla="*/ 0 w 164"/>
                <a:gd name="T43" fmla="*/ 0 h 72"/>
                <a:gd name="T44" fmla="*/ 0 w 164"/>
                <a:gd name="T45" fmla="*/ 0 h 72"/>
                <a:gd name="T46" fmla="*/ 0 w 164"/>
                <a:gd name="T47" fmla="*/ 0 h 72"/>
                <a:gd name="T48" fmla="*/ 0 w 164"/>
                <a:gd name="T49" fmla="*/ 0 h 72"/>
                <a:gd name="T50" fmla="*/ 0 w 164"/>
                <a:gd name="T51" fmla="*/ 0 h 72"/>
                <a:gd name="T52" fmla="*/ 0 w 164"/>
                <a:gd name="T53" fmla="*/ 0 h 72"/>
                <a:gd name="T54" fmla="*/ 0 w 164"/>
                <a:gd name="T55" fmla="*/ 0 h 72"/>
                <a:gd name="T56" fmla="*/ 0 w 164"/>
                <a:gd name="T57" fmla="*/ 0 h 72"/>
                <a:gd name="T58" fmla="*/ 0 w 164"/>
                <a:gd name="T59" fmla="*/ 0 h 72"/>
                <a:gd name="T60" fmla="*/ 0 w 164"/>
                <a:gd name="T61" fmla="*/ 0 h 72"/>
                <a:gd name="T62" fmla="*/ 0 w 164"/>
                <a:gd name="T63" fmla="*/ 0 h 72"/>
                <a:gd name="T64" fmla="*/ 0 w 164"/>
                <a:gd name="T65" fmla="*/ 0 h 7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4"/>
                <a:gd name="T100" fmla="*/ 0 h 72"/>
                <a:gd name="T101" fmla="*/ 164 w 164"/>
                <a:gd name="T102" fmla="*/ 72 h 7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4" h="72">
                  <a:moveTo>
                    <a:pt x="16" y="1"/>
                  </a:moveTo>
                  <a:lnTo>
                    <a:pt x="21" y="1"/>
                  </a:lnTo>
                  <a:lnTo>
                    <a:pt x="35" y="0"/>
                  </a:lnTo>
                  <a:lnTo>
                    <a:pt x="54" y="0"/>
                  </a:lnTo>
                  <a:lnTo>
                    <a:pt x="78" y="2"/>
                  </a:lnTo>
                  <a:lnTo>
                    <a:pt x="104" y="7"/>
                  </a:lnTo>
                  <a:lnTo>
                    <a:pt x="128" y="17"/>
                  </a:lnTo>
                  <a:lnTo>
                    <a:pt x="149" y="31"/>
                  </a:lnTo>
                  <a:lnTo>
                    <a:pt x="164" y="51"/>
                  </a:lnTo>
                  <a:lnTo>
                    <a:pt x="164" y="52"/>
                  </a:lnTo>
                  <a:lnTo>
                    <a:pt x="164" y="57"/>
                  </a:lnTo>
                  <a:lnTo>
                    <a:pt x="163" y="62"/>
                  </a:lnTo>
                  <a:lnTo>
                    <a:pt x="161" y="67"/>
                  </a:lnTo>
                  <a:lnTo>
                    <a:pt x="156" y="71"/>
                  </a:lnTo>
                  <a:lnTo>
                    <a:pt x="149" y="72"/>
                  </a:lnTo>
                  <a:lnTo>
                    <a:pt x="138" y="71"/>
                  </a:lnTo>
                  <a:lnTo>
                    <a:pt x="124" y="65"/>
                  </a:lnTo>
                  <a:lnTo>
                    <a:pt x="124" y="63"/>
                  </a:lnTo>
                  <a:lnTo>
                    <a:pt x="123" y="59"/>
                  </a:lnTo>
                  <a:lnTo>
                    <a:pt x="120" y="52"/>
                  </a:lnTo>
                  <a:lnTo>
                    <a:pt x="113" y="45"/>
                  </a:lnTo>
                  <a:lnTo>
                    <a:pt x="100" y="38"/>
                  </a:lnTo>
                  <a:lnTo>
                    <a:pt x="81" y="32"/>
                  </a:lnTo>
                  <a:lnTo>
                    <a:pt x="55" y="29"/>
                  </a:lnTo>
                  <a:lnTo>
                    <a:pt x="20" y="29"/>
                  </a:lnTo>
                  <a:lnTo>
                    <a:pt x="18" y="29"/>
                  </a:lnTo>
                  <a:lnTo>
                    <a:pt x="14" y="27"/>
                  </a:lnTo>
                  <a:lnTo>
                    <a:pt x="9" y="25"/>
                  </a:lnTo>
                  <a:lnTo>
                    <a:pt x="4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5" y="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59" name="Freeform 604"/>
            <p:cNvSpPr>
              <a:spLocks/>
            </p:cNvSpPr>
            <p:nvPr/>
          </p:nvSpPr>
          <p:spPr bwMode="auto">
            <a:xfrm>
              <a:off x="4537" y="3483"/>
              <a:ext cx="15" cy="9"/>
            </a:xfrm>
            <a:custGeom>
              <a:avLst/>
              <a:gdLst>
                <a:gd name="T0" fmla="*/ 0 w 146"/>
                <a:gd name="T1" fmla="*/ 0 h 109"/>
                <a:gd name="T2" fmla="*/ 0 w 146"/>
                <a:gd name="T3" fmla="*/ 0 h 109"/>
                <a:gd name="T4" fmla="*/ 0 w 146"/>
                <a:gd name="T5" fmla="*/ 0 h 109"/>
                <a:gd name="T6" fmla="*/ 0 w 146"/>
                <a:gd name="T7" fmla="*/ 0 h 109"/>
                <a:gd name="T8" fmla="*/ 0 w 146"/>
                <a:gd name="T9" fmla="*/ 0 h 109"/>
                <a:gd name="T10" fmla="*/ 0 w 146"/>
                <a:gd name="T11" fmla="*/ 0 h 109"/>
                <a:gd name="T12" fmla="*/ 0 w 146"/>
                <a:gd name="T13" fmla="*/ 0 h 109"/>
                <a:gd name="T14" fmla="*/ 0 w 146"/>
                <a:gd name="T15" fmla="*/ 0 h 109"/>
                <a:gd name="T16" fmla="*/ 0 w 146"/>
                <a:gd name="T17" fmla="*/ 0 h 109"/>
                <a:gd name="T18" fmla="*/ 0 w 146"/>
                <a:gd name="T19" fmla="*/ 0 h 109"/>
                <a:gd name="T20" fmla="*/ 0 w 146"/>
                <a:gd name="T21" fmla="*/ 0 h 109"/>
                <a:gd name="T22" fmla="*/ 0 w 146"/>
                <a:gd name="T23" fmla="*/ 0 h 109"/>
                <a:gd name="T24" fmla="*/ 0 w 146"/>
                <a:gd name="T25" fmla="*/ 0 h 109"/>
                <a:gd name="T26" fmla="*/ 0 w 146"/>
                <a:gd name="T27" fmla="*/ 0 h 109"/>
                <a:gd name="T28" fmla="*/ 0 w 146"/>
                <a:gd name="T29" fmla="*/ 0 h 109"/>
                <a:gd name="T30" fmla="*/ 0 w 146"/>
                <a:gd name="T31" fmla="*/ 0 h 109"/>
                <a:gd name="T32" fmla="*/ 0 w 146"/>
                <a:gd name="T33" fmla="*/ 0 h 109"/>
                <a:gd name="T34" fmla="*/ 0 w 146"/>
                <a:gd name="T35" fmla="*/ 0 h 109"/>
                <a:gd name="T36" fmla="*/ 0 w 146"/>
                <a:gd name="T37" fmla="*/ 0 h 10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6"/>
                <a:gd name="T58" fmla="*/ 0 h 109"/>
                <a:gd name="T59" fmla="*/ 146 w 146"/>
                <a:gd name="T60" fmla="*/ 109 h 10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6" h="109">
                  <a:moveTo>
                    <a:pt x="45" y="0"/>
                  </a:moveTo>
                  <a:lnTo>
                    <a:pt x="42" y="0"/>
                  </a:lnTo>
                  <a:lnTo>
                    <a:pt x="35" y="3"/>
                  </a:lnTo>
                  <a:lnTo>
                    <a:pt x="26" y="7"/>
                  </a:lnTo>
                  <a:lnTo>
                    <a:pt x="15" y="14"/>
                  </a:lnTo>
                  <a:lnTo>
                    <a:pt x="6" y="24"/>
                  </a:lnTo>
                  <a:lnTo>
                    <a:pt x="1" y="39"/>
                  </a:lnTo>
                  <a:lnTo>
                    <a:pt x="0" y="59"/>
                  </a:lnTo>
                  <a:lnTo>
                    <a:pt x="6" y="85"/>
                  </a:lnTo>
                  <a:lnTo>
                    <a:pt x="85" y="109"/>
                  </a:lnTo>
                  <a:lnTo>
                    <a:pt x="84" y="104"/>
                  </a:lnTo>
                  <a:lnTo>
                    <a:pt x="84" y="93"/>
                  </a:lnTo>
                  <a:lnTo>
                    <a:pt x="84" y="76"/>
                  </a:lnTo>
                  <a:lnTo>
                    <a:pt x="87" y="58"/>
                  </a:lnTo>
                  <a:lnTo>
                    <a:pt x="93" y="40"/>
                  </a:lnTo>
                  <a:lnTo>
                    <a:pt x="104" y="27"/>
                  </a:lnTo>
                  <a:lnTo>
                    <a:pt x="121" y="20"/>
                  </a:lnTo>
                  <a:lnTo>
                    <a:pt x="146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60" name="Freeform 605"/>
            <p:cNvSpPr>
              <a:spLocks/>
            </p:cNvSpPr>
            <p:nvPr/>
          </p:nvSpPr>
          <p:spPr bwMode="auto">
            <a:xfrm>
              <a:off x="4620" y="3499"/>
              <a:ext cx="15" cy="9"/>
            </a:xfrm>
            <a:custGeom>
              <a:avLst/>
              <a:gdLst>
                <a:gd name="T0" fmla="*/ 0 w 146"/>
                <a:gd name="T1" fmla="*/ 0 h 107"/>
                <a:gd name="T2" fmla="*/ 0 w 146"/>
                <a:gd name="T3" fmla="*/ 0 h 107"/>
                <a:gd name="T4" fmla="*/ 0 w 146"/>
                <a:gd name="T5" fmla="*/ 0 h 107"/>
                <a:gd name="T6" fmla="*/ 0 w 146"/>
                <a:gd name="T7" fmla="*/ 0 h 107"/>
                <a:gd name="T8" fmla="*/ 0 w 146"/>
                <a:gd name="T9" fmla="*/ 0 h 107"/>
                <a:gd name="T10" fmla="*/ 0 w 146"/>
                <a:gd name="T11" fmla="*/ 0 h 107"/>
                <a:gd name="T12" fmla="*/ 0 w 146"/>
                <a:gd name="T13" fmla="*/ 0 h 107"/>
                <a:gd name="T14" fmla="*/ 0 w 146"/>
                <a:gd name="T15" fmla="*/ 0 h 107"/>
                <a:gd name="T16" fmla="*/ 0 w 146"/>
                <a:gd name="T17" fmla="*/ 0 h 107"/>
                <a:gd name="T18" fmla="*/ 0 w 146"/>
                <a:gd name="T19" fmla="*/ 0 h 107"/>
                <a:gd name="T20" fmla="*/ 0 w 146"/>
                <a:gd name="T21" fmla="*/ 0 h 107"/>
                <a:gd name="T22" fmla="*/ 0 w 146"/>
                <a:gd name="T23" fmla="*/ 0 h 107"/>
                <a:gd name="T24" fmla="*/ 0 w 146"/>
                <a:gd name="T25" fmla="*/ 0 h 107"/>
                <a:gd name="T26" fmla="*/ 0 w 146"/>
                <a:gd name="T27" fmla="*/ 0 h 107"/>
                <a:gd name="T28" fmla="*/ 0 w 146"/>
                <a:gd name="T29" fmla="*/ 0 h 107"/>
                <a:gd name="T30" fmla="*/ 0 w 146"/>
                <a:gd name="T31" fmla="*/ 0 h 107"/>
                <a:gd name="T32" fmla="*/ 0 w 146"/>
                <a:gd name="T33" fmla="*/ 0 h 107"/>
                <a:gd name="T34" fmla="*/ 0 w 146"/>
                <a:gd name="T35" fmla="*/ 0 h 107"/>
                <a:gd name="T36" fmla="*/ 0 w 146"/>
                <a:gd name="T37" fmla="*/ 0 h 1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6"/>
                <a:gd name="T58" fmla="*/ 0 h 107"/>
                <a:gd name="T59" fmla="*/ 146 w 146"/>
                <a:gd name="T60" fmla="*/ 107 h 1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6" h="107">
                  <a:moveTo>
                    <a:pt x="45" y="0"/>
                  </a:moveTo>
                  <a:lnTo>
                    <a:pt x="42" y="0"/>
                  </a:lnTo>
                  <a:lnTo>
                    <a:pt x="35" y="2"/>
                  </a:lnTo>
                  <a:lnTo>
                    <a:pt x="25" y="6"/>
                  </a:lnTo>
                  <a:lnTo>
                    <a:pt x="15" y="12"/>
                  </a:lnTo>
                  <a:lnTo>
                    <a:pt x="6" y="23"/>
                  </a:lnTo>
                  <a:lnTo>
                    <a:pt x="0" y="38"/>
                  </a:lnTo>
                  <a:lnTo>
                    <a:pt x="0" y="58"/>
                  </a:lnTo>
                  <a:lnTo>
                    <a:pt x="6" y="85"/>
                  </a:lnTo>
                  <a:lnTo>
                    <a:pt x="84" y="107"/>
                  </a:lnTo>
                  <a:lnTo>
                    <a:pt x="83" y="103"/>
                  </a:lnTo>
                  <a:lnTo>
                    <a:pt x="83" y="91"/>
                  </a:lnTo>
                  <a:lnTo>
                    <a:pt x="83" y="75"/>
                  </a:lnTo>
                  <a:lnTo>
                    <a:pt x="86" y="56"/>
                  </a:lnTo>
                  <a:lnTo>
                    <a:pt x="92" y="40"/>
                  </a:lnTo>
                  <a:lnTo>
                    <a:pt x="103" y="27"/>
                  </a:lnTo>
                  <a:lnTo>
                    <a:pt x="121" y="19"/>
                  </a:lnTo>
                  <a:lnTo>
                    <a:pt x="146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61" name="Freeform 606"/>
            <p:cNvSpPr>
              <a:spLocks/>
            </p:cNvSpPr>
            <p:nvPr/>
          </p:nvSpPr>
          <p:spPr bwMode="auto">
            <a:xfrm>
              <a:off x="4553" y="3485"/>
              <a:ext cx="63" cy="16"/>
            </a:xfrm>
            <a:custGeom>
              <a:avLst/>
              <a:gdLst>
                <a:gd name="T0" fmla="*/ 0 w 629"/>
                <a:gd name="T1" fmla="*/ 0 h 182"/>
                <a:gd name="T2" fmla="*/ 0 w 629"/>
                <a:gd name="T3" fmla="*/ 0 h 182"/>
                <a:gd name="T4" fmla="*/ 0 w 629"/>
                <a:gd name="T5" fmla="*/ 0 h 182"/>
                <a:gd name="T6" fmla="*/ 0 w 629"/>
                <a:gd name="T7" fmla="*/ 0 h 182"/>
                <a:gd name="T8" fmla="*/ 0 w 629"/>
                <a:gd name="T9" fmla="*/ 0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9"/>
                <a:gd name="T16" fmla="*/ 0 h 182"/>
                <a:gd name="T17" fmla="*/ 629 w 629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9" h="182">
                  <a:moveTo>
                    <a:pt x="0" y="40"/>
                  </a:moveTo>
                  <a:lnTo>
                    <a:pt x="601" y="182"/>
                  </a:lnTo>
                  <a:lnTo>
                    <a:pt x="629" y="142"/>
                  </a:lnTo>
                  <a:lnTo>
                    <a:pt x="29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62" name="Freeform 607"/>
            <p:cNvSpPr>
              <a:spLocks/>
            </p:cNvSpPr>
            <p:nvPr/>
          </p:nvSpPr>
          <p:spPr bwMode="auto">
            <a:xfrm>
              <a:off x="4553" y="3492"/>
              <a:ext cx="60" cy="14"/>
            </a:xfrm>
            <a:custGeom>
              <a:avLst/>
              <a:gdLst>
                <a:gd name="T0" fmla="*/ 0 w 606"/>
                <a:gd name="T1" fmla="*/ 0 h 170"/>
                <a:gd name="T2" fmla="*/ 0 w 606"/>
                <a:gd name="T3" fmla="*/ 0 h 170"/>
                <a:gd name="T4" fmla="*/ 0 w 606"/>
                <a:gd name="T5" fmla="*/ 0 h 170"/>
                <a:gd name="T6" fmla="*/ 0 w 606"/>
                <a:gd name="T7" fmla="*/ 0 h 170"/>
                <a:gd name="T8" fmla="*/ 0 w 606"/>
                <a:gd name="T9" fmla="*/ 0 h 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6"/>
                <a:gd name="T16" fmla="*/ 0 h 170"/>
                <a:gd name="T17" fmla="*/ 606 w 606"/>
                <a:gd name="T18" fmla="*/ 170 h 1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6" h="170">
                  <a:moveTo>
                    <a:pt x="0" y="28"/>
                  </a:moveTo>
                  <a:lnTo>
                    <a:pt x="600" y="170"/>
                  </a:lnTo>
                  <a:lnTo>
                    <a:pt x="606" y="142"/>
                  </a:lnTo>
                  <a:lnTo>
                    <a:pt x="5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63" name="Freeform 608"/>
            <p:cNvSpPr>
              <a:spLocks/>
            </p:cNvSpPr>
            <p:nvPr/>
          </p:nvSpPr>
          <p:spPr bwMode="auto">
            <a:xfrm>
              <a:off x="4553" y="3482"/>
              <a:ext cx="60" cy="14"/>
            </a:xfrm>
            <a:custGeom>
              <a:avLst/>
              <a:gdLst>
                <a:gd name="T0" fmla="*/ 0 w 606"/>
                <a:gd name="T1" fmla="*/ 0 h 170"/>
                <a:gd name="T2" fmla="*/ 0 w 606"/>
                <a:gd name="T3" fmla="*/ 0 h 170"/>
                <a:gd name="T4" fmla="*/ 0 w 606"/>
                <a:gd name="T5" fmla="*/ 0 h 170"/>
                <a:gd name="T6" fmla="*/ 0 w 606"/>
                <a:gd name="T7" fmla="*/ 0 h 170"/>
                <a:gd name="T8" fmla="*/ 0 w 606"/>
                <a:gd name="T9" fmla="*/ 0 h 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6"/>
                <a:gd name="T16" fmla="*/ 0 h 170"/>
                <a:gd name="T17" fmla="*/ 606 w 606"/>
                <a:gd name="T18" fmla="*/ 170 h 1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6" h="170">
                  <a:moveTo>
                    <a:pt x="0" y="28"/>
                  </a:moveTo>
                  <a:lnTo>
                    <a:pt x="600" y="170"/>
                  </a:lnTo>
                  <a:lnTo>
                    <a:pt x="606" y="142"/>
                  </a:lnTo>
                  <a:lnTo>
                    <a:pt x="5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1031" name="Group 610"/>
          <p:cNvGrpSpPr>
            <a:grpSpLocks/>
          </p:cNvGrpSpPr>
          <p:nvPr/>
        </p:nvGrpSpPr>
        <p:grpSpPr bwMode="auto">
          <a:xfrm>
            <a:off x="8170863" y="5322888"/>
            <a:ext cx="273050" cy="341312"/>
            <a:chOff x="4475" y="3342"/>
            <a:chExt cx="172" cy="215"/>
          </a:xfrm>
        </p:grpSpPr>
        <p:sp>
          <p:nvSpPr>
            <p:cNvPr id="81302" name="AutoShape 611"/>
            <p:cNvSpPr>
              <a:spLocks noChangeAspect="1" noChangeArrowheads="1" noTextEdit="1"/>
            </p:cNvSpPr>
            <p:nvPr/>
          </p:nvSpPr>
          <p:spPr bwMode="auto">
            <a:xfrm>
              <a:off x="4500" y="3398"/>
              <a:ext cx="147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03" name="Freeform 612"/>
            <p:cNvSpPr>
              <a:spLocks/>
            </p:cNvSpPr>
            <p:nvPr/>
          </p:nvSpPr>
          <p:spPr bwMode="auto">
            <a:xfrm>
              <a:off x="4501" y="3398"/>
              <a:ext cx="146" cy="159"/>
            </a:xfrm>
            <a:custGeom>
              <a:avLst/>
              <a:gdLst>
                <a:gd name="T0" fmla="*/ 0 w 1894"/>
                <a:gd name="T1" fmla="*/ 0 h 1904"/>
                <a:gd name="T2" fmla="*/ 0 w 1894"/>
                <a:gd name="T3" fmla="*/ 0 h 1904"/>
                <a:gd name="T4" fmla="*/ 0 w 1894"/>
                <a:gd name="T5" fmla="*/ 0 h 1904"/>
                <a:gd name="T6" fmla="*/ 0 w 1894"/>
                <a:gd name="T7" fmla="*/ 0 h 1904"/>
                <a:gd name="T8" fmla="*/ 0 w 1894"/>
                <a:gd name="T9" fmla="*/ 0 h 1904"/>
                <a:gd name="T10" fmla="*/ 0 w 1894"/>
                <a:gd name="T11" fmla="*/ 0 h 1904"/>
                <a:gd name="T12" fmla="*/ 0 w 1894"/>
                <a:gd name="T13" fmla="*/ 0 h 1904"/>
                <a:gd name="T14" fmla="*/ 0 w 1894"/>
                <a:gd name="T15" fmla="*/ 0 h 1904"/>
                <a:gd name="T16" fmla="*/ 0 w 1894"/>
                <a:gd name="T17" fmla="*/ 0 h 1904"/>
                <a:gd name="T18" fmla="*/ 0 w 1894"/>
                <a:gd name="T19" fmla="*/ 0 h 1904"/>
                <a:gd name="T20" fmla="*/ 0 w 1894"/>
                <a:gd name="T21" fmla="*/ 0 h 1904"/>
                <a:gd name="T22" fmla="*/ 0 w 1894"/>
                <a:gd name="T23" fmla="*/ 0 h 1904"/>
                <a:gd name="T24" fmla="*/ 0 w 1894"/>
                <a:gd name="T25" fmla="*/ 0 h 1904"/>
                <a:gd name="T26" fmla="*/ 0 w 1894"/>
                <a:gd name="T27" fmla="*/ 0 h 1904"/>
                <a:gd name="T28" fmla="*/ 0 w 1894"/>
                <a:gd name="T29" fmla="*/ 0 h 1904"/>
                <a:gd name="T30" fmla="*/ 0 w 1894"/>
                <a:gd name="T31" fmla="*/ 0 h 1904"/>
                <a:gd name="T32" fmla="*/ 0 w 1894"/>
                <a:gd name="T33" fmla="*/ 0 h 1904"/>
                <a:gd name="T34" fmla="*/ 0 w 1894"/>
                <a:gd name="T35" fmla="*/ 0 h 1904"/>
                <a:gd name="T36" fmla="*/ 0 w 1894"/>
                <a:gd name="T37" fmla="*/ 0 h 1904"/>
                <a:gd name="T38" fmla="*/ 0 w 1894"/>
                <a:gd name="T39" fmla="*/ 0 h 1904"/>
                <a:gd name="T40" fmla="*/ 0 w 1894"/>
                <a:gd name="T41" fmla="*/ 0 h 1904"/>
                <a:gd name="T42" fmla="*/ 0 w 1894"/>
                <a:gd name="T43" fmla="*/ 0 h 1904"/>
                <a:gd name="T44" fmla="*/ 0 w 1894"/>
                <a:gd name="T45" fmla="*/ 0 h 1904"/>
                <a:gd name="T46" fmla="*/ 0 w 1894"/>
                <a:gd name="T47" fmla="*/ 0 h 1904"/>
                <a:gd name="T48" fmla="*/ 0 w 1894"/>
                <a:gd name="T49" fmla="*/ 0 h 1904"/>
                <a:gd name="T50" fmla="*/ 0 w 1894"/>
                <a:gd name="T51" fmla="*/ 0 h 1904"/>
                <a:gd name="T52" fmla="*/ 0 w 1894"/>
                <a:gd name="T53" fmla="*/ 0 h 1904"/>
                <a:gd name="T54" fmla="*/ 0 w 1894"/>
                <a:gd name="T55" fmla="*/ 0 h 1904"/>
                <a:gd name="T56" fmla="*/ 0 w 1894"/>
                <a:gd name="T57" fmla="*/ 0 h 1904"/>
                <a:gd name="T58" fmla="*/ 0 w 1894"/>
                <a:gd name="T59" fmla="*/ 0 h 1904"/>
                <a:gd name="T60" fmla="*/ 0 w 1894"/>
                <a:gd name="T61" fmla="*/ 0 h 1904"/>
                <a:gd name="T62" fmla="*/ 0 w 1894"/>
                <a:gd name="T63" fmla="*/ 0 h 1904"/>
                <a:gd name="T64" fmla="*/ 0 w 1894"/>
                <a:gd name="T65" fmla="*/ 0 h 1904"/>
                <a:gd name="T66" fmla="*/ 0 w 1894"/>
                <a:gd name="T67" fmla="*/ 0 h 1904"/>
                <a:gd name="T68" fmla="*/ 0 w 1894"/>
                <a:gd name="T69" fmla="*/ 0 h 1904"/>
                <a:gd name="T70" fmla="*/ 0 w 1894"/>
                <a:gd name="T71" fmla="*/ 0 h 1904"/>
                <a:gd name="T72" fmla="*/ 0 w 1894"/>
                <a:gd name="T73" fmla="*/ 0 h 1904"/>
                <a:gd name="T74" fmla="*/ 0 w 1894"/>
                <a:gd name="T75" fmla="*/ 0 h 1904"/>
                <a:gd name="T76" fmla="*/ 0 w 1894"/>
                <a:gd name="T77" fmla="*/ 0 h 1904"/>
                <a:gd name="T78" fmla="*/ 0 w 1894"/>
                <a:gd name="T79" fmla="*/ 0 h 1904"/>
                <a:gd name="T80" fmla="*/ 0 w 1894"/>
                <a:gd name="T81" fmla="*/ 0 h 1904"/>
                <a:gd name="T82" fmla="*/ 0 w 1894"/>
                <a:gd name="T83" fmla="*/ 0 h 1904"/>
                <a:gd name="T84" fmla="*/ 0 w 1894"/>
                <a:gd name="T85" fmla="*/ 0 h 1904"/>
                <a:gd name="T86" fmla="*/ 0 w 1894"/>
                <a:gd name="T87" fmla="*/ 0 h 1904"/>
                <a:gd name="T88" fmla="*/ 0 w 1894"/>
                <a:gd name="T89" fmla="*/ 0 h 1904"/>
                <a:gd name="T90" fmla="*/ 0 w 1894"/>
                <a:gd name="T91" fmla="*/ 0 h 1904"/>
                <a:gd name="T92" fmla="*/ 0 w 1894"/>
                <a:gd name="T93" fmla="*/ 0 h 190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94"/>
                <a:gd name="T142" fmla="*/ 0 h 1904"/>
                <a:gd name="T143" fmla="*/ 1894 w 1894"/>
                <a:gd name="T144" fmla="*/ 1904 h 190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94" h="1904">
                  <a:moveTo>
                    <a:pt x="651" y="0"/>
                  </a:moveTo>
                  <a:lnTo>
                    <a:pt x="653" y="0"/>
                  </a:lnTo>
                  <a:lnTo>
                    <a:pt x="659" y="0"/>
                  </a:lnTo>
                  <a:lnTo>
                    <a:pt x="668" y="0"/>
                  </a:lnTo>
                  <a:lnTo>
                    <a:pt x="682" y="0"/>
                  </a:lnTo>
                  <a:lnTo>
                    <a:pt x="699" y="1"/>
                  </a:lnTo>
                  <a:lnTo>
                    <a:pt x="720" y="1"/>
                  </a:lnTo>
                  <a:lnTo>
                    <a:pt x="742" y="3"/>
                  </a:lnTo>
                  <a:lnTo>
                    <a:pt x="769" y="4"/>
                  </a:lnTo>
                  <a:lnTo>
                    <a:pt x="799" y="6"/>
                  </a:lnTo>
                  <a:lnTo>
                    <a:pt x="831" y="8"/>
                  </a:lnTo>
                  <a:lnTo>
                    <a:pt x="865" y="10"/>
                  </a:lnTo>
                  <a:lnTo>
                    <a:pt x="902" y="13"/>
                  </a:lnTo>
                  <a:lnTo>
                    <a:pt x="941" y="17"/>
                  </a:lnTo>
                  <a:lnTo>
                    <a:pt x="982" y="21"/>
                  </a:lnTo>
                  <a:lnTo>
                    <a:pt x="1025" y="26"/>
                  </a:lnTo>
                  <a:lnTo>
                    <a:pt x="1070" y="32"/>
                  </a:lnTo>
                  <a:lnTo>
                    <a:pt x="1116" y="38"/>
                  </a:lnTo>
                  <a:lnTo>
                    <a:pt x="1164" y="46"/>
                  </a:lnTo>
                  <a:lnTo>
                    <a:pt x="1213" y="55"/>
                  </a:lnTo>
                  <a:lnTo>
                    <a:pt x="1263" y="63"/>
                  </a:lnTo>
                  <a:lnTo>
                    <a:pt x="1315" y="73"/>
                  </a:lnTo>
                  <a:lnTo>
                    <a:pt x="1366" y="85"/>
                  </a:lnTo>
                  <a:lnTo>
                    <a:pt x="1418" y="97"/>
                  </a:lnTo>
                  <a:lnTo>
                    <a:pt x="1472" y="111"/>
                  </a:lnTo>
                  <a:lnTo>
                    <a:pt x="1525" y="125"/>
                  </a:lnTo>
                  <a:lnTo>
                    <a:pt x="1579" y="141"/>
                  </a:lnTo>
                  <a:lnTo>
                    <a:pt x="1632" y="159"/>
                  </a:lnTo>
                  <a:lnTo>
                    <a:pt x="1685" y="177"/>
                  </a:lnTo>
                  <a:lnTo>
                    <a:pt x="1739" y="197"/>
                  </a:lnTo>
                  <a:lnTo>
                    <a:pt x="1791" y="218"/>
                  </a:lnTo>
                  <a:lnTo>
                    <a:pt x="1843" y="241"/>
                  </a:lnTo>
                  <a:lnTo>
                    <a:pt x="1894" y="266"/>
                  </a:lnTo>
                  <a:lnTo>
                    <a:pt x="1729" y="1139"/>
                  </a:lnTo>
                  <a:lnTo>
                    <a:pt x="1733" y="1140"/>
                  </a:lnTo>
                  <a:lnTo>
                    <a:pt x="1742" y="1146"/>
                  </a:lnTo>
                  <a:lnTo>
                    <a:pt x="1755" y="1156"/>
                  </a:lnTo>
                  <a:lnTo>
                    <a:pt x="1768" y="1173"/>
                  </a:lnTo>
                  <a:lnTo>
                    <a:pt x="1778" y="1199"/>
                  </a:lnTo>
                  <a:lnTo>
                    <a:pt x="1781" y="1234"/>
                  </a:lnTo>
                  <a:lnTo>
                    <a:pt x="1777" y="1281"/>
                  </a:lnTo>
                  <a:lnTo>
                    <a:pt x="1760" y="1341"/>
                  </a:lnTo>
                  <a:lnTo>
                    <a:pt x="1472" y="1765"/>
                  </a:lnTo>
                  <a:lnTo>
                    <a:pt x="1432" y="1765"/>
                  </a:lnTo>
                  <a:lnTo>
                    <a:pt x="1324" y="1904"/>
                  </a:lnTo>
                  <a:lnTo>
                    <a:pt x="1322" y="1904"/>
                  </a:lnTo>
                  <a:lnTo>
                    <a:pt x="1315" y="1903"/>
                  </a:lnTo>
                  <a:lnTo>
                    <a:pt x="1304" y="1902"/>
                  </a:lnTo>
                  <a:lnTo>
                    <a:pt x="1290" y="1900"/>
                  </a:lnTo>
                  <a:lnTo>
                    <a:pt x="1270" y="1897"/>
                  </a:lnTo>
                  <a:lnTo>
                    <a:pt x="1249" y="1894"/>
                  </a:lnTo>
                  <a:lnTo>
                    <a:pt x="1223" y="1891"/>
                  </a:lnTo>
                  <a:lnTo>
                    <a:pt x="1194" y="1887"/>
                  </a:lnTo>
                  <a:lnTo>
                    <a:pt x="1162" y="1881"/>
                  </a:lnTo>
                  <a:lnTo>
                    <a:pt x="1128" y="1876"/>
                  </a:lnTo>
                  <a:lnTo>
                    <a:pt x="1091" y="1869"/>
                  </a:lnTo>
                  <a:lnTo>
                    <a:pt x="1050" y="1862"/>
                  </a:lnTo>
                  <a:lnTo>
                    <a:pt x="1008" y="1854"/>
                  </a:lnTo>
                  <a:lnTo>
                    <a:pt x="964" y="1845"/>
                  </a:lnTo>
                  <a:lnTo>
                    <a:pt x="918" y="1835"/>
                  </a:lnTo>
                  <a:lnTo>
                    <a:pt x="870" y="1824"/>
                  </a:lnTo>
                  <a:lnTo>
                    <a:pt x="820" y="1813"/>
                  </a:lnTo>
                  <a:lnTo>
                    <a:pt x="769" y="1800"/>
                  </a:lnTo>
                  <a:lnTo>
                    <a:pt x="717" y="1786"/>
                  </a:lnTo>
                  <a:lnTo>
                    <a:pt x="664" y="1772"/>
                  </a:lnTo>
                  <a:lnTo>
                    <a:pt x="610" y="1755"/>
                  </a:lnTo>
                  <a:lnTo>
                    <a:pt x="555" y="1738"/>
                  </a:lnTo>
                  <a:lnTo>
                    <a:pt x="501" y="1720"/>
                  </a:lnTo>
                  <a:lnTo>
                    <a:pt x="445" y="1701"/>
                  </a:lnTo>
                  <a:lnTo>
                    <a:pt x="390" y="1681"/>
                  </a:lnTo>
                  <a:lnTo>
                    <a:pt x="334" y="1659"/>
                  </a:lnTo>
                  <a:lnTo>
                    <a:pt x="280" y="1636"/>
                  </a:lnTo>
                  <a:lnTo>
                    <a:pt x="225" y="1611"/>
                  </a:lnTo>
                  <a:lnTo>
                    <a:pt x="172" y="1585"/>
                  </a:lnTo>
                  <a:lnTo>
                    <a:pt x="119" y="1559"/>
                  </a:lnTo>
                  <a:lnTo>
                    <a:pt x="67" y="1530"/>
                  </a:lnTo>
                  <a:lnTo>
                    <a:pt x="17" y="1500"/>
                  </a:lnTo>
                  <a:lnTo>
                    <a:pt x="16" y="1495"/>
                  </a:lnTo>
                  <a:lnTo>
                    <a:pt x="12" y="1480"/>
                  </a:lnTo>
                  <a:lnTo>
                    <a:pt x="8" y="1457"/>
                  </a:lnTo>
                  <a:lnTo>
                    <a:pt x="4" y="1430"/>
                  </a:lnTo>
                  <a:lnTo>
                    <a:pt x="0" y="1401"/>
                  </a:lnTo>
                  <a:lnTo>
                    <a:pt x="0" y="1370"/>
                  </a:lnTo>
                  <a:lnTo>
                    <a:pt x="4" y="1343"/>
                  </a:lnTo>
                  <a:lnTo>
                    <a:pt x="12" y="1319"/>
                  </a:lnTo>
                  <a:lnTo>
                    <a:pt x="388" y="965"/>
                  </a:lnTo>
                  <a:lnTo>
                    <a:pt x="387" y="961"/>
                  </a:lnTo>
                  <a:lnTo>
                    <a:pt x="386" y="952"/>
                  </a:lnTo>
                  <a:lnTo>
                    <a:pt x="386" y="936"/>
                  </a:lnTo>
                  <a:lnTo>
                    <a:pt x="390" y="917"/>
                  </a:lnTo>
                  <a:lnTo>
                    <a:pt x="397" y="893"/>
                  </a:lnTo>
                  <a:lnTo>
                    <a:pt x="412" y="868"/>
                  </a:lnTo>
                  <a:lnTo>
                    <a:pt x="435" y="841"/>
                  </a:lnTo>
                  <a:lnTo>
                    <a:pt x="468" y="81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04" name="Freeform 613"/>
            <p:cNvSpPr>
              <a:spLocks/>
            </p:cNvSpPr>
            <p:nvPr/>
          </p:nvSpPr>
          <p:spPr bwMode="auto">
            <a:xfrm>
              <a:off x="4519" y="3499"/>
              <a:ext cx="85" cy="27"/>
            </a:xfrm>
            <a:custGeom>
              <a:avLst/>
              <a:gdLst>
                <a:gd name="T0" fmla="*/ 0 w 1106"/>
                <a:gd name="T1" fmla="*/ 0 h 331"/>
                <a:gd name="T2" fmla="*/ 0 w 1106"/>
                <a:gd name="T3" fmla="*/ 0 h 331"/>
                <a:gd name="T4" fmla="*/ 0 w 1106"/>
                <a:gd name="T5" fmla="*/ 0 h 331"/>
                <a:gd name="T6" fmla="*/ 0 w 1106"/>
                <a:gd name="T7" fmla="*/ 0 h 331"/>
                <a:gd name="T8" fmla="*/ 0 w 1106"/>
                <a:gd name="T9" fmla="*/ 0 h 3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331"/>
                <a:gd name="T17" fmla="*/ 1106 w 1106"/>
                <a:gd name="T18" fmla="*/ 331 h 3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331">
                  <a:moveTo>
                    <a:pt x="40" y="0"/>
                  </a:moveTo>
                  <a:lnTo>
                    <a:pt x="1106" y="277"/>
                  </a:lnTo>
                  <a:lnTo>
                    <a:pt x="1071" y="331"/>
                  </a:lnTo>
                  <a:lnTo>
                    <a:pt x="0" y="3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05" name="Freeform 614"/>
            <p:cNvSpPr>
              <a:spLocks/>
            </p:cNvSpPr>
            <p:nvPr/>
          </p:nvSpPr>
          <p:spPr bwMode="auto">
            <a:xfrm>
              <a:off x="4505" y="3511"/>
              <a:ext cx="99" cy="42"/>
            </a:xfrm>
            <a:custGeom>
              <a:avLst/>
              <a:gdLst>
                <a:gd name="T0" fmla="*/ 0 w 1285"/>
                <a:gd name="T1" fmla="*/ 0 h 505"/>
                <a:gd name="T2" fmla="*/ 0 w 1285"/>
                <a:gd name="T3" fmla="*/ 0 h 505"/>
                <a:gd name="T4" fmla="*/ 0 w 1285"/>
                <a:gd name="T5" fmla="*/ 0 h 505"/>
                <a:gd name="T6" fmla="*/ 0 w 1285"/>
                <a:gd name="T7" fmla="*/ 0 h 505"/>
                <a:gd name="T8" fmla="*/ 0 w 1285"/>
                <a:gd name="T9" fmla="*/ 0 h 505"/>
                <a:gd name="T10" fmla="*/ 0 w 1285"/>
                <a:gd name="T11" fmla="*/ 0 h 505"/>
                <a:gd name="T12" fmla="*/ 0 w 1285"/>
                <a:gd name="T13" fmla="*/ 0 h 505"/>
                <a:gd name="T14" fmla="*/ 0 w 1285"/>
                <a:gd name="T15" fmla="*/ 0 h 505"/>
                <a:gd name="T16" fmla="*/ 0 w 1285"/>
                <a:gd name="T17" fmla="*/ 0 h 505"/>
                <a:gd name="T18" fmla="*/ 0 w 1285"/>
                <a:gd name="T19" fmla="*/ 0 h 505"/>
                <a:gd name="T20" fmla="*/ 0 w 1285"/>
                <a:gd name="T21" fmla="*/ 0 h 505"/>
                <a:gd name="T22" fmla="*/ 0 w 1285"/>
                <a:gd name="T23" fmla="*/ 0 h 505"/>
                <a:gd name="T24" fmla="*/ 0 w 1285"/>
                <a:gd name="T25" fmla="*/ 0 h 505"/>
                <a:gd name="T26" fmla="*/ 0 w 1285"/>
                <a:gd name="T27" fmla="*/ 0 h 505"/>
                <a:gd name="T28" fmla="*/ 0 w 1285"/>
                <a:gd name="T29" fmla="*/ 0 h 505"/>
                <a:gd name="T30" fmla="*/ 0 w 1285"/>
                <a:gd name="T31" fmla="*/ 0 h 505"/>
                <a:gd name="T32" fmla="*/ 0 w 1285"/>
                <a:gd name="T33" fmla="*/ 0 h 505"/>
                <a:gd name="T34" fmla="*/ 0 w 1285"/>
                <a:gd name="T35" fmla="*/ 0 h 505"/>
                <a:gd name="T36" fmla="*/ 0 w 1285"/>
                <a:gd name="T37" fmla="*/ 0 h 505"/>
                <a:gd name="T38" fmla="*/ 0 w 1285"/>
                <a:gd name="T39" fmla="*/ 0 h 505"/>
                <a:gd name="T40" fmla="*/ 0 w 1285"/>
                <a:gd name="T41" fmla="*/ 0 h 505"/>
                <a:gd name="T42" fmla="*/ 0 w 1285"/>
                <a:gd name="T43" fmla="*/ 0 h 505"/>
                <a:gd name="T44" fmla="*/ 0 w 1285"/>
                <a:gd name="T45" fmla="*/ 0 h 505"/>
                <a:gd name="T46" fmla="*/ 0 w 1285"/>
                <a:gd name="T47" fmla="*/ 0 h 505"/>
                <a:gd name="T48" fmla="*/ 0 w 1285"/>
                <a:gd name="T49" fmla="*/ 0 h 505"/>
                <a:gd name="T50" fmla="*/ 0 w 1285"/>
                <a:gd name="T51" fmla="*/ 0 h 505"/>
                <a:gd name="T52" fmla="*/ 0 w 1285"/>
                <a:gd name="T53" fmla="*/ 0 h 505"/>
                <a:gd name="T54" fmla="*/ 0 w 1285"/>
                <a:gd name="T55" fmla="*/ 0 h 505"/>
                <a:gd name="T56" fmla="*/ 0 w 1285"/>
                <a:gd name="T57" fmla="*/ 0 h 505"/>
                <a:gd name="T58" fmla="*/ 0 w 1285"/>
                <a:gd name="T59" fmla="*/ 0 h 505"/>
                <a:gd name="T60" fmla="*/ 0 w 1285"/>
                <a:gd name="T61" fmla="*/ 0 h 505"/>
                <a:gd name="T62" fmla="*/ 0 w 1285"/>
                <a:gd name="T63" fmla="*/ 0 h 505"/>
                <a:gd name="T64" fmla="*/ 0 w 1285"/>
                <a:gd name="T65" fmla="*/ 0 h 505"/>
                <a:gd name="T66" fmla="*/ 0 w 1285"/>
                <a:gd name="T67" fmla="*/ 0 h 505"/>
                <a:gd name="T68" fmla="*/ 0 w 1285"/>
                <a:gd name="T69" fmla="*/ 0 h 505"/>
                <a:gd name="T70" fmla="*/ 0 w 1285"/>
                <a:gd name="T71" fmla="*/ 0 h 505"/>
                <a:gd name="T72" fmla="*/ 0 w 1285"/>
                <a:gd name="T73" fmla="*/ 0 h 505"/>
                <a:gd name="T74" fmla="*/ 0 w 1285"/>
                <a:gd name="T75" fmla="*/ 0 h 505"/>
                <a:gd name="T76" fmla="*/ 0 w 1285"/>
                <a:gd name="T77" fmla="*/ 0 h 505"/>
                <a:gd name="T78" fmla="*/ 0 w 1285"/>
                <a:gd name="T79" fmla="*/ 0 h 50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85"/>
                <a:gd name="T121" fmla="*/ 0 h 505"/>
                <a:gd name="T122" fmla="*/ 1285 w 1285"/>
                <a:gd name="T123" fmla="*/ 505 h 50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85" h="505">
                  <a:moveTo>
                    <a:pt x="1284" y="391"/>
                  </a:moveTo>
                  <a:lnTo>
                    <a:pt x="1282" y="391"/>
                  </a:lnTo>
                  <a:lnTo>
                    <a:pt x="1275" y="390"/>
                  </a:lnTo>
                  <a:lnTo>
                    <a:pt x="1264" y="389"/>
                  </a:lnTo>
                  <a:lnTo>
                    <a:pt x="1250" y="387"/>
                  </a:lnTo>
                  <a:lnTo>
                    <a:pt x="1232" y="385"/>
                  </a:lnTo>
                  <a:lnTo>
                    <a:pt x="1209" y="382"/>
                  </a:lnTo>
                  <a:lnTo>
                    <a:pt x="1183" y="378"/>
                  </a:lnTo>
                  <a:lnTo>
                    <a:pt x="1155" y="374"/>
                  </a:lnTo>
                  <a:lnTo>
                    <a:pt x="1124" y="369"/>
                  </a:lnTo>
                  <a:lnTo>
                    <a:pt x="1089" y="362"/>
                  </a:lnTo>
                  <a:lnTo>
                    <a:pt x="1052" y="355"/>
                  </a:lnTo>
                  <a:lnTo>
                    <a:pt x="1013" y="349"/>
                  </a:lnTo>
                  <a:lnTo>
                    <a:pt x="971" y="340"/>
                  </a:lnTo>
                  <a:lnTo>
                    <a:pt x="926" y="332"/>
                  </a:lnTo>
                  <a:lnTo>
                    <a:pt x="881" y="322"/>
                  </a:lnTo>
                  <a:lnTo>
                    <a:pt x="834" y="311"/>
                  </a:lnTo>
                  <a:lnTo>
                    <a:pt x="785" y="299"/>
                  </a:lnTo>
                  <a:lnTo>
                    <a:pt x="735" y="287"/>
                  </a:lnTo>
                  <a:lnTo>
                    <a:pt x="684" y="273"/>
                  </a:lnTo>
                  <a:lnTo>
                    <a:pt x="632" y="259"/>
                  </a:lnTo>
                  <a:lnTo>
                    <a:pt x="579" y="244"/>
                  </a:lnTo>
                  <a:lnTo>
                    <a:pt x="526" y="228"/>
                  </a:lnTo>
                  <a:lnTo>
                    <a:pt x="472" y="209"/>
                  </a:lnTo>
                  <a:lnTo>
                    <a:pt x="419" y="191"/>
                  </a:lnTo>
                  <a:lnTo>
                    <a:pt x="364" y="171"/>
                  </a:lnTo>
                  <a:lnTo>
                    <a:pt x="311" y="150"/>
                  </a:lnTo>
                  <a:lnTo>
                    <a:pt x="259" y="128"/>
                  </a:lnTo>
                  <a:lnTo>
                    <a:pt x="206" y="105"/>
                  </a:lnTo>
                  <a:lnTo>
                    <a:pt x="155" y="81"/>
                  </a:lnTo>
                  <a:lnTo>
                    <a:pt x="104" y="55"/>
                  </a:lnTo>
                  <a:lnTo>
                    <a:pt x="55" y="28"/>
                  </a:lnTo>
                  <a:lnTo>
                    <a:pt x="7" y="0"/>
                  </a:lnTo>
                  <a:lnTo>
                    <a:pt x="6" y="4"/>
                  </a:lnTo>
                  <a:lnTo>
                    <a:pt x="4" y="15"/>
                  </a:lnTo>
                  <a:lnTo>
                    <a:pt x="2" y="32"/>
                  </a:lnTo>
                  <a:lnTo>
                    <a:pt x="0" y="53"/>
                  </a:lnTo>
                  <a:lnTo>
                    <a:pt x="0" y="76"/>
                  </a:lnTo>
                  <a:lnTo>
                    <a:pt x="2" y="98"/>
                  </a:lnTo>
                  <a:lnTo>
                    <a:pt x="8" y="120"/>
                  </a:lnTo>
                  <a:lnTo>
                    <a:pt x="18" y="137"/>
                  </a:lnTo>
                  <a:lnTo>
                    <a:pt x="19" y="139"/>
                  </a:lnTo>
                  <a:lnTo>
                    <a:pt x="22" y="141"/>
                  </a:lnTo>
                  <a:lnTo>
                    <a:pt x="28" y="144"/>
                  </a:lnTo>
                  <a:lnTo>
                    <a:pt x="37" y="148"/>
                  </a:lnTo>
                  <a:lnTo>
                    <a:pt x="47" y="155"/>
                  </a:lnTo>
                  <a:lnTo>
                    <a:pt x="59" y="162"/>
                  </a:lnTo>
                  <a:lnTo>
                    <a:pt x="75" y="170"/>
                  </a:lnTo>
                  <a:lnTo>
                    <a:pt x="92" y="180"/>
                  </a:lnTo>
                  <a:lnTo>
                    <a:pt x="112" y="190"/>
                  </a:lnTo>
                  <a:lnTo>
                    <a:pt x="134" y="200"/>
                  </a:lnTo>
                  <a:lnTo>
                    <a:pt x="159" y="212"/>
                  </a:lnTo>
                  <a:lnTo>
                    <a:pt x="186" y="225"/>
                  </a:lnTo>
                  <a:lnTo>
                    <a:pt x="215" y="238"/>
                  </a:lnTo>
                  <a:lnTo>
                    <a:pt x="247" y="252"/>
                  </a:lnTo>
                  <a:lnTo>
                    <a:pt x="281" y="267"/>
                  </a:lnTo>
                  <a:lnTo>
                    <a:pt x="318" y="281"/>
                  </a:lnTo>
                  <a:lnTo>
                    <a:pt x="358" y="296"/>
                  </a:lnTo>
                  <a:lnTo>
                    <a:pt x="399" y="311"/>
                  </a:lnTo>
                  <a:lnTo>
                    <a:pt x="443" y="326"/>
                  </a:lnTo>
                  <a:lnTo>
                    <a:pt x="491" y="341"/>
                  </a:lnTo>
                  <a:lnTo>
                    <a:pt x="540" y="357"/>
                  </a:lnTo>
                  <a:lnTo>
                    <a:pt x="592" y="372"/>
                  </a:lnTo>
                  <a:lnTo>
                    <a:pt x="647" y="387"/>
                  </a:lnTo>
                  <a:lnTo>
                    <a:pt x="703" y="402"/>
                  </a:lnTo>
                  <a:lnTo>
                    <a:pt x="764" y="416"/>
                  </a:lnTo>
                  <a:lnTo>
                    <a:pt x="826" y="431"/>
                  </a:lnTo>
                  <a:lnTo>
                    <a:pt x="890" y="444"/>
                  </a:lnTo>
                  <a:lnTo>
                    <a:pt x="958" y="459"/>
                  </a:lnTo>
                  <a:lnTo>
                    <a:pt x="1028" y="472"/>
                  </a:lnTo>
                  <a:lnTo>
                    <a:pt x="1101" y="483"/>
                  </a:lnTo>
                  <a:lnTo>
                    <a:pt x="1177" y="494"/>
                  </a:lnTo>
                  <a:lnTo>
                    <a:pt x="1255" y="505"/>
                  </a:lnTo>
                  <a:lnTo>
                    <a:pt x="1256" y="503"/>
                  </a:lnTo>
                  <a:lnTo>
                    <a:pt x="1260" y="497"/>
                  </a:lnTo>
                  <a:lnTo>
                    <a:pt x="1265" y="487"/>
                  </a:lnTo>
                  <a:lnTo>
                    <a:pt x="1272" y="473"/>
                  </a:lnTo>
                  <a:lnTo>
                    <a:pt x="1278" y="456"/>
                  </a:lnTo>
                  <a:lnTo>
                    <a:pt x="1282" y="437"/>
                  </a:lnTo>
                  <a:lnTo>
                    <a:pt x="1285" y="415"/>
                  </a:lnTo>
                  <a:lnTo>
                    <a:pt x="1284" y="391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06" name="AutoShape 615"/>
            <p:cNvSpPr>
              <a:spLocks noChangeAspect="1" noChangeArrowheads="1" noTextEdit="1"/>
            </p:cNvSpPr>
            <p:nvPr/>
          </p:nvSpPr>
          <p:spPr bwMode="auto">
            <a:xfrm>
              <a:off x="4475" y="3342"/>
              <a:ext cx="160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07" name="Freeform 616"/>
            <p:cNvSpPr>
              <a:spLocks/>
            </p:cNvSpPr>
            <p:nvPr/>
          </p:nvSpPr>
          <p:spPr bwMode="auto">
            <a:xfrm>
              <a:off x="4508" y="3354"/>
              <a:ext cx="23" cy="31"/>
            </a:xfrm>
            <a:custGeom>
              <a:avLst/>
              <a:gdLst>
                <a:gd name="T0" fmla="*/ 0 w 179"/>
                <a:gd name="T1" fmla="*/ 0 h 216"/>
                <a:gd name="T2" fmla="*/ 0 w 179"/>
                <a:gd name="T3" fmla="*/ 0 h 216"/>
                <a:gd name="T4" fmla="*/ 0 w 179"/>
                <a:gd name="T5" fmla="*/ 0 h 216"/>
                <a:gd name="T6" fmla="*/ 0 w 179"/>
                <a:gd name="T7" fmla="*/ 0 h 216"/>
                <a:gd name="T8" fmla="*/ 0 w 179"/>
                <a:gd name="T9" fmla="*/ 0 h 216"/>
                <a:gd name="T10" fmla="*/ 0 w 179"/>
                <a:gd name="T11" fmla="*/ 0 h 216"/>
                <a:gd name="T12" fmla="*/ 0 w 179"/>
                <a:gd name="T13" fmla="*/ 0 h 216"/>
                <a:gd name="T14" fmla="*/ 0 w 179"/>
                <a:gd name="T15" fmla="*/ 0 h 216"/>
                <a:gd name="T16" fmla="*/ 0 w 179"/>
                <a:gd name="T17" fmla="*/ 0 h 216"/>
                <a:gd name="T18" fmla="*/ 0 w 179"/>
                <a:gd name="T19" fmla="*/ 0 h 216"/>
                <a:gd name="T20" fmla="*/ 0 w 179"/>
                <a:gd name="T21" fmla="*/ 0 h 216"/>
                <a:gd name="T22" fmla="*/ 0 w 179"/>
                <a:gd name="T23" fmla="*/ 0 h 216"/>
                <a:gd name="T24" fmla="*/ 0 w 179"/>
                <a:gd name="T25" fmla="*/ 0 h 216"/>
                <a:gd name="T26" fmla="*/ 0 w 179"/>
                <a:gd name="T27" fmla="*/ 0 h 216"/>
                <a:gd name="T28" fmla="*/ 0 w 179"/>
                <a:gd name="T29" fmla="*/ 0 h 216"/>
                <a:gd name="T30" fmla="*/ 0 w 179"/>
                <a:gd name="T31" fmla="*/ 0 h 216"/>
                <a:gd name="T32" fmla="*/ 0 w 179"/>
                <a:gd name="T33" fmla="*/ 0 h 216"/>
                <a:gd name="T34" fmla="*/ 0 w 179"/>
                <a:gd name="T35" fmla="*/ 0 h 216"/>
                <a:gd name="T36" fmla="*/ 0 w 179"/>
                <a:gd name="T37" fmla="*/ 0 h 216"/>
                <a:gd name="T38" fmla="*/ 0 w 179"/>
                <a:gd name="T39" fmla="*/ 0 h 216"/>
                <a:gd name="T40" fmla="*/ 0 w 179"/>
                <a:gd name="T41" fmla="*/ 0 h 216"/>
                <a:gd name="T42" fmla="*/ 0 w 179"/>
                <a:gd name="T43" fmla="*/ 0 h 216"/>
                <a:gd name="T44" fmla="*/ 0 w 179"/>
                <a:gd name="T45" fmla="*/ 0 h 216"/>
                <a:gd name="T46" fmla="*/ 0 w 179"/>
                <a:gd name="T47" fmla="*/ 0 h 216"/>
                <a:gd name="T48" fmla="*/ 0 w 179"/>
                <a:gd name="T49" fmla="*/ 0 h 216"/>
                <a:gd name="T50" fmla="*/ 0 w 179"/>
                <a:gd name="T51" fmla="*/ 0 h 216"/>
                <a:gd name="T52" fmla="*/ 0 w 179"/>
                <a:gd name="T53" fmla="*/ 0 h 216"/>
                <a:gd name="T54" fmla="*/ 0 w 179"/>
                <a:gd name="T55" fmla="*/ 0 h 216"/>
                <a:gd name="T56" fmla="*/ 0 w 179"/>
                <a:gd name="T57" fmla="*/ 0 h 216"/>
                <a:gd name="T58" fmla="*/ 0 w 179"/>
                <a:gd name="T59" fmla="*/ 0 h 216"/>
                <a:gd name="T60" fmla="*/ 0 w 179"/>
                <a:gd name="T61" fmla="*/ 0 h 216"/>
                <a:gd name="T62" fmla="*/ 0 w 179"/>
                <a:gd name="T63" fmla="*/ 0 h 216"/>
                <a:gd name="T64" fmla="*/ 0 w 179"/>
                <a:gd name="T65" fmla="*/ 0 h 216"/>
                <a:gd name="T66" fmla="*/ 0 w 179"/>
                <a:gd name="T67" fmla="*/ 0 h 216"/>
                <a:gd name="T68" fmla="*/ 0 w 179"/>
                <a:gd name="T69" fmla="*/ 0 h 216"/>
                <a:gd name="T70" fmla="*/ 0 w 179"/>
                <a:gd name="T71" fmla="*/ 0 h 216"/>
                <a:gd name="T72" fmla="*/ 0 w 179"/>
                <a:gd name="T73" fmla="*/ 0 h 216"/>
                <a:gd name="T74" fmla="*/ 0 w 179"/>
                <a:gd name="T75" fmla="*/ 0 h 216"/>
                <a:gd name="T76" fmla="*/ 0 w 179"/>
                <a:gd name="T77" fmla="*/ 0 h 216"/>
                <a:gd name="T78" fmla="*/ 0 w 179"/>
                <a:gd name="T79" fmla="*/ 0 h 216"/>
                <a:gd name="T80" fmla="*/ 0 w 179"/>
                <a:gd name="T81" fmla="*/ 0 h 216"/>
                <a:gd name="T82" fmla="*/ 0 w 179"/>
                <a:gd name="T83" fmla="*/ 0 h 216"/>
                <a:gd name="T84" fmla="*/ 0 w 179"/>
                <a:gd name="T85" fmla="*/ 0 h 216"/>
                <a:gd name="T86" fmla="*/ 0 w 179"/>
                <a:gd name="T87" fmla="*/ 0 h 216"/>
                <a:gd name="T88" fmla="*/ 0 w 179"/>
                <a:gd name="T89" fmla="*/ 0 h 216"/>
                <a:gd name="T90" fmla="*/ 0 w 179"/>
                <a:gd name="T91" fmla="*/ 0 h 216"/>
                <a:gd name="T92" fmla="*/ 0 w 179"/>
                <a:gd name="T93" fmla="*/ 0 h 216"/>
                <a:gd name="T94" fmla="*/ 0 w 179"/>
                <a:gd name="T95" fmla="*/ 0 h 216"/>
                <a:gd name="T96" fmla="*/ 0 w 179"/>
                <a:gd name="T97" fmla="*/ 0 h 2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79"/>
                <a:gd name="T148" fmla="*/ 0 h 216"/>
                <a:gd name="T149" fmla="*/ 179 w 179"/>
                <a:gd name="T150" fmla="*/ 216 h 2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79" h="216">
                  <a:moveTo>
                    <a:pt x="63" y="28"/>
                  </a:moveTo>
                  <a:lnTo>
                    <a:pt x="49" y="37"/>
                  </a:lnTo>
                  <a:lnTo>
                    <a:pt x="38" y="47"/>
                  </a:lnTo>
                  <a:lnTo>
                    <a:pt x="27" y="59"/>
                  </a:lnTo>
                  <a:lnTo>
                    <a:pt x="18" y="72"/>
                  </a:lnTo>
                  <a:lnTo>
                    <a:pt x="10" y="86"/>
                  </a:lnTo>
                  <a:lnTo>
                    <a:pt x="5" y="101"/>
                  </a:lnTo>
                  <a:lnTo>
                    <a:pt x="2" y="117"/>
                  </a:lnTo>
                  <a:lnTo>
                    <a:pt x="0" y="133"/>
                  </a:lnTo>
                  <a:lnTo>
                    <a:pt x="2" y="155"/>
                  </a:lnTo>
                  <a:lnTo>
                    <a:pt x="10" y="173"/>
                  </a:lnTo>
                  <a:lnTo>
                    <a:pt x="23" y="190"/>
                  </a:lnTo>
                  <a:lnTo>
                    <a:pt x="40" y="201"/>
                  </a:lnTo>
                  <a:lnTo>
                    <a:pt x="59" y="211"/>
                  </a:lnTo>
                  <a:lnTo>
                    <a:pt x="79" y="215"/>
                  </a:lnTo>
                  <a:lnTo>
                    <a:pt x="100" y="216"/>
                  </a:lnTo>
                  <a:lnTo>
                    <a:pt x="120" y="213"/>
                  </a:lnTo>
                  <a:lnTo>
                    <a:pt x="124" y="213"/>
                  </a:lnTo>
                  <a:lnTo>
                    <a:pt x="128" y="211"/>
                  </a:lnTo>
                  <a:lnTo>
                    <a:pt x="131" y="208"/>
                  </a:lnTo>
                  <a:lnTo>
                    <a:pt x="132" y="203"/>
                  </a:lnTo>
                  <a:lnTo>
                    <a:pt x="130" y="198"/>
                  </a:lnTo>
                  <a:lnTo>
                    <a:pt x="126" y="194"/>
                  </a:lnTo>
                  <a:lnTo>
                    <a:pt x="121" y="190"/>
                  </a:lnTo>
                  <a:lnTo>
                    <a:pt x="116" y="187"/>
                  </a:lnTo>
                  <a:lnTo>
                    <a:pt x="105" y="184"/>
                  </a:lnTo>
                  <a:lnTo>
                    <a:pt x="95" y="182"/>
                  </a:lnTo>
                  <a:lnTo>
                    <a:pt x="84" y="180"/>
                  </a:lnTo>
                  <a:lnTo>
                    <a:pt x="75" y="178"/>
                  </a:lnTo>
                  <a:lnTo>
                    <a:pt x="65" y="175"/>
                  </a:lnTo>
                  <a:lnTo>
                    <a:pt x="56" y="170"/>
                  </a:lnTo>
                  <a:lnTo>
                    <a:pt x="47" y="165"/>
                  </a:lnTo>
                  <a:lnTo>
                    <a:pt x="39" y="156"/>
                  </a:lnTo>
                  <a:lnTo>
                    <a:pt x="36" y="120"/>
                  </a:lnTo>
                  <a:lnTo>
                    <a:pt x="44" y="90"/>
                  </a:lnTo>
                  <a:lnTo>
                    <a:pt x="61" y="67"/>
                  </a:lnTo>
                  <a:lnTo>
                    <a:pt x="84" y="47"/>
                  </a:lnTo>
                  <a:lnTo>
                    <a:pt x="109" y="32"/>
                  </a:lnTo>
                  <a:lnTo>
                    <a:pt x="136" y="21"/>
                  </a:lnTo>
                  <a:lnTo>
                    <a:pt x="160" y="12"/>
                  </a:lnTo>
                  <a:lnTo>
                    <a:pt x="179" y="5"/>
                  </a:lnTo>
                  <a:lnTo>
                    <a:pt x="167" y="1"/>
                  </a:lnTo>
                  <a:lnTo>
                    <a:pt x="154" y="0"/>
                  </a:lnTo>
                  <a:lnTo>
                    <a:pt x="140" y="2"/>
                  </a:lnTo>
                  <a:lnTo>
                    <a:pt x="124" y="5"/>
                  </a:lnTo>
                  <a:lnTo>
                    <a:pt x="108" y="10"/>
                  </a:lnTo>
                  <a:lnTo>
                    <a:pt x="92" y="15"/>
                  </a:lnTo>
                  <a:lnTo>
                    <a:pt x="77" y="22"/>
                  </a:lnTo>
                  <a:lnTo>
                    <a:pt x="63" y="28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08" name="Freeform 617"/>
            <p:cNvSpPr>
              <a:spLocks/>
            </p:cNvSpPr>
            <p:nvPr/>
          </p:nvSpPr>
          <p:spPr bwMode="auto">
            <a:xfrm>
              <a:off x="4547" y="3353"/>
              <a:ext cx="14" cy="24"/>
            </a:xfrm>
            <a:custGeom>
              <a:avLst/>
              <a:gdLst>
                <a:gd name="T0" fmla="*/ 0 w 114"/>
                <a:gd name="T1" fmla="*/ 0 h 168"/>
                <a:gd name="T2" fmla="*/ 0 w 114"/>
                <a:gd name="T3" fmla="*/ 0 h 168"/>
                <a:gd name="T4" fmla="*/ 0 w 114"/>
                <a:gd name="T5" fmla="*/ 0 h 168"/>
                <a:gd name="T6" fmla="*/ 0 w 114"/>
                <a:gd name="T7" fmla="*/ 0 h 168"/>
                <a:gd name="T8" fmla="*/ 0 w 114"/>
                <a:gd name="T9" fmla="*/ 0 h 168"/>
                <a:gd name="T10" fmla="*/ 0 w 114"/>
                <a:gd name="T11" fmla="*/ 0 h 168"/>
                <a:gd name="T12" fmla="*/ 0 w 114"/>
                <a:gd name="T13" fmla="*/ 0 h 168"/>
                <a:gd name="T14" fmla="*/ 0 w 114"/>
                <a:gd name="T15" fmla="*/ 0 h 168"/>
                <a:gd name="T16" fmla="*/ 0 w 114"/>
                <a:gd name="T17" fmla="*/ 0 h 168"/>
                <a:gd name="T18" fmla="*/ 0 w 114"/>
                <a:gd name="T19" fmla="*/ 0 h 168"/>
                <a:gd name="T20" fmla="*/ 0 w 114"/>
                <a:gd name="T21" fmla="*/ 0 h 168"/>
                <a:gd name="T22" fmla="*/ 0 w 114"/>
                <a:gd name="T23" fmla="*/ 0 h 168"/>
                <a:gd name="T24" fmla="*/ 0 w 114"/>
                <a:gd name="T25" fmla="*/ 0 h 168"/>
                <a:gd name="T26" fmla="*/ 0 w 114"/>
                <a:gd name="T27" fmla="*/ 0 h 168"/>
                <a:gd name="T28" fmla="*/ 0 w 114"/>
                <a:gd name="T29" fmla="*/ 0 h 168"/>
                <a:gd name="T30" fmla="*/ 0 w 114"/>
                <a:gd name="T31" fmla="*/ 0 h 168"/>
                <a:gd name="T32" fmla="*/ 0 w 114"/>
                <a:gd name="T33" fmla="*/ 0 h 168"/>
                <a:gd name="T34" fmla="*/ 0 w 114"/>
                <a:gd name="T35" fmla="*/ 0 h 168"/>
                <a:gd name="T36" fmla="*/ 0 w 114"/>
                <a:gd name="T37" fmla="*/ 0 h 168"/>
                <a:gd name="T38" fmla="*/ 0 w 114"/>
                <a:gd name="T39" fmla="*/ 0 h 168"/>
                <a:gd name="T40" fmla="*/ 0 w 114"/>
                <a:gd name="T41" fmla="*/ 0 h 168"/>
                <a:gd name="T42" fmla="*/ 0 w 114"/>
                <a:gd name="T43" fmla="*/ 0 h 168"/>
                <a:gd name="T44" fmla="*/ 0 w 114"/>
                <a:gd name="T45" fmla="*/ 0 h 168"/>
                <a:gd name="T46" fmla="*/ 0 w 114"/>
                <a:gd name="T47" fmla="*/ 0 h 168"/>
                <a:gd name="T48" fmla="*/ 0 w 114"/>
                <a:gd name="T49" fmla="*/ 0 h 168"/>
                <a:gd name="T50" fmla="*/ 0 w 114"/>
                <a:gd name="T51" fmla="*/ 0 h 168"/>
                <a:gd name="T52" fmla="*/ 0 w 114"/>
                <a:gd name="T53" fmla="*/ 0 h 168"/>
                <a:gd name="T54" fmla="*/ 0 w 114"/>
                <a:gd name="T55" fmla="*/ 0 h 168"/>
                <a:gd name="T56" fmla="*/ 0 w 114"/>
                <a:gd name="T57" fmla="*/ 0 h 168"/>
                <a:gd name="T58" fmla="*/ 0 w 114"/>
                <a:gd name="T59" fmla="*/ 0 h 168"/>
                <a:gd name="T60" fmla="*/ 0 w 114"/>
                <a:gd name="T61" fmla="*/ 0 h 168"/>
                <a:gd name="T62" fmla="*/ 0 w 114"/>
                <a:gd name="T63" fmla="*/ 0 h 168"/>
                <a:gd name="T64" fmla="*/ 0 w 114"/>
                <a:gd name="T65" fmla="*/ 0 h 168"/>
                <a:gd name="T66" fmla="*/ 0 w 114"/>
                <a:gd name="T67" fmla="*/ 0 h 168"/>
                <a:gd name="T68" fmla="*/ 0 w 114"/>
                <a:gd name="T69" fmla="*/ 0 h 168"/>
                <a:gd name="T70" fmla="*/ 0 w 114"/>
                <a:gd name="T71" fmla="*/ 0 h 168"/>
                <a:gd name="T72" fmla="*/ 0 w 114"/>
                <a:gd name="T73" fmla="*/ 0 h 168"/>
                <a:gd name="T74" fmla="*/ 0 w 114"/>
                <a:gd name="T75" fmla="*/ 0 h 168"/>
                <a:gd name="T76" fmla="*/ 0 w 114"/>
                <a:gd name="T77" fmla="*/ 0 h 168"/>
                <a:gd name="T78" fmla="*/ 0 w 114"/>
                <a:gd name="T79" fmla="*/ 0 h 168"/>
                <a:gd name="T80" fmla="*/ 0 w 114"/>
                <a:gd name="T81" fmla="*/ 0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168"/>
                <a:gd name="T125" fmla="*/ 114 w 114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168">
                  <a:moveTo>
                    <a:pt x="96" y="55"/>
                  </a:moveTo>
                  <a:lnTo>
                    <a:pt x="101" y="72"/>
                  </a:lnTo>
                  <a:lnTo>
                    <a:pt x="100" y="88"/>
                  </a:lnTo>
                  <a:lnTo>
                    <a:pt x="92" y="101"/>
                  </a:lnTo>
                  <a:lnTo>
                    <a:pt x="82" y="112"/>
                  </a:lnTo>
                  <a:lnTo>
                    <a:pt x="69" y="123"/>
                  </a:lnTo>
                  <a:lnTo>
                    <a:pt x="54" y="134"/>
                  </a:lnTo>
                  <a:lnTo>
                    <a:pt x="40" y="143"/>
                  </a:lnTo>
                  <a:lnTo>
                    <a:pt x="27" y="153"/>
                  </a:lnTo>
                  <a:lnTo>
                    <a:pt x="25" y="156"/>
                  </a:lnTo>
                  <a:lnTo>
                    <a:pt x="24" y="158"/>
                  </a:lnTo>
                  <a:lnTo>
                    <a:pt x="24" y="162"/>
                  </a:lnTo>
                  <a:lnTo>
                    <a:pt x="25" y="165"/>
                  </a:lnTo>
                  <a:lnTo>
                    <a:pt x="28" y="167"/>
                  </a:lnTo>
                  <a:lnTo>
                    <a:pt x="31" y="168"/>
                  </a:lnTo>
                  <a:lnTo>
                    <a:pt x="33" y="168"/>
                  </a:lnTo>
                  <a:lnTo>
                    <a:pt x="37" y="167"/>
                  </a:lnTo>
                  <a:lnTo>
                    <a:pt x="53" y="157"/>
                  </a:lnTo>
                  <a:lnTo>
                    <a:pt x="69" y="147"/>
                  </a:lnTo>
                  <a:lnTo>
                    <a:pt x="84" y="135"/>
                  </a:lnTo>
                  <a:lnTo>
                    <a:pt x="97" y="121"/>
                  </a:lnTo>
                  <a:lnTo>
                    <a:pt x="107" y="106"/>
                  </a:lnTo>
                  <a:lnTo>
                    <a:pt x="113" y="89"/>
                  </a:lnTo>
                  <a:lnTo>
                    <a:pt x="114" y="71"/>
                  </a:lnTo>
                  <a:lnTo>
                    <a:pt x="110" y="51"/>
                  </a:lnTo>
                  <a:lnTo>
                    <a:pt x="101" y="36"/>
                  </a:lnTo>
                  <a:lnTo>
                    <a:pt x="87" y="24"/>
                  </a:lnTo>
                  <a:lnTo>
                    <a:pt x="70" y="14"/>
                  </a:lnTo>
                  <a:lnTo>
                    <a:pt x="51" y="7"/>
                  </a:lnTo>
                  <a:lnTo>
                    <a:pt x="32" y="2"/>
                  </a:lnTo>
                  <a:lnTo>
                    <a:pt x="17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2" y="9"/>
                  </a:lnTo>
                  <a:lnTo>
                    <a:pt x="26" y="13"/>
                  </a:lnTo>
                  <a:lnTo>
                    <a:pt x="41" y="17"/>
                  </a:lnTo>
                  <a:lnTo>
                    <a:pt x="54" y="22"/>
                  </a:lnTo>
                  <a:lnTo>
                    <a:pt x="68" y="27"/>
                  </a:lnTo>
                  <a:lnTo>
                    <a:pt x="80" y="34"/>
                  </a:lnTo>
                  <a:lnTo>
                    <a:pt x="89" y="43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09" name="Freeform 618"/>
            <p:cNvSpPr>
              <a:spLocks/>
            </p:cNvSpPr>
            <p:nvPr/>
          </p:nvSpPr>
          <p:spPr bwMode="auto">
            <a:xfrm>
              <a:off x="4494" y="3348"/>
              <a:ext cx="37" cy="50"/>
            </a:xfrm>
            <a:custGeom>
              <a:avLst/>
              <a:gdLst>
                <a:gd name="T0" fmla="*/ 0 w 289"/>
                <a:gd name="T1" fmla="*/ 0 h 351"/>
                <a:gd name="T2" fmla="*/ 0 w 289"/>
                <a:gd name="T3" fmla="*/ 0 h 351"/>
                <a:gd name="T4" fmla="*/ 0 w 289"/>
                <a:gd name="T5" fmla="*/ 0 h 351"/>
                <a:gd name="T6" fmla="*/ 0 w 289"/>
                <a:gd name="T7" fmla="*/ 0 h 351"/>
                <a:gd name="T8" fmla="*/ 0 w 289"/>
                <a:gd name="T9" fmla="*/ 0 h 351"/>
                <a:gd name="T10" fmla="*/ 0 w 289"/>
                <a:gd name="T11" fmla="*/ 0 h 351"/>
                <a:gd name="T12" fmla="*/ 0 w 289"/>
                <a:gd name="T13" fmla="*/ 0 h 351"/>
                <a:gd name="T14" fmla="*/ 0 w 289"/>
                <a:gd name="T15" fmla="*/ 0 h 351"/>
                <a:gd name="T16" fmla="*/ 0 w 289"/>
                <a:gd name="T17" fmla="*/ 0 h 351"/>
                <a:gd name="T18" fmla="*/ 0 w 289"/>
                <a:gd name="T19" fmla="*/ 0 h 351"/>
                <a:gd name="T20" fmla="*/ 0 w 289"/>
                <a:gd name="T21" fmla="*/ 0 h 351"/>
                <a:gd name="T22" fmla="*/ 0 w 289"/>
                <a:gd name="T23" fmla="*/ 0 h 351"/>
                <a:gd name="T24" fmla="*/ 0 w 289"/>
                <a:gd name="T25" fmla="*/ 0 h 351"/>
                <a:gd name="T26" fmla="*/ 0 w 289"/>
                <a:gd name="T27" fmla="*/ 0 h 351"/>
                <a:gd name="T28" fmla="*/ 0 w 289"/>
                <a:gd name="T29" fmla="*/ 0 h 351"/>
                <a:gd name="T30" fmla="*/ 0 w 289"/>
                <a:gd name="T31" fmla="*/ 0 h 351"/>
                <a:gd name="T32" fmla="*/ 0 w 289"/>
                <a:gd name="T33" fmla="*/ 0 h 351"/>
                <a:gd name="T34" fmla="*/ 0 w 289"/>
                <a:gd name="T35" fmla="*/ 0 h 351"/>
                <a:gd name="T36" fmla="*/ 0 w 289"/>
                <a:gd name="T37" fmla="*/ 0 h 351"/>
                <a:gd name="T38" fmla="*/ 0 w 289"/>
                <a:gd name="T39" fmla="*/ 0 h 351"/>
                <a:gd name="T40" fmla="*/ 0 w 289"/>
                <a:gd name="T41" fmla="*/ 0 h 351"/>
                <a:gd name="T42" fmla="*/ 0 w 289"/>
                <a:gd name="T43" fmla="*/ 0 h 351"/>
                <a:gd name="T44" fmla="*/ 0 w 289"/>
                <a:gd name="T45" fmla="*/ 0 h 351"/>
                <a:gd name="T46" fmla="*/ 0 w 289"/>
                <a:gd name="T47" fmla="*/ 0 h 351"/>
                <a:gd name="T48" fmla="*/ 0 w 289"/>
                <a:gd name="T49" fmla="*/ 0 h 351"/>
                <a:gd name="T50" fmla="*/ 0 w 289"/>
                <a:gd name="T51" fmla="*/ 0 h 351"/>
                <a:gd name="T52" fmla="*/ 0 w 289"/>
                <a:gd name="T53" fmla="*/ 0 h 351"/>
                <a:gd name="T54" fmla="*/ 0 w 289"/>
                <a:gd name="T55" fmla="*/ 0 h 351"/>
                <a:gd name="T56" fmla="*/ 0 w 289"/>
                <a:gd name="T57" fmla="*/ 0 h 351"/>
                <a:gd name="T58" fmla="*/ 0 w 289"/>
                <a:gd name="T59" fmla="*/ 0 h 351"/>
                <a:gd name="T60" fmla="*/ 0 w 289"/>
                <a:gd name="T61" fmla="*/ 0 h 351"/>
                <a:gd name="T62" fmla="*/ 0 w 289"/>
                <a:gd name="T63" fmla="*/ 0 h 351"/>
                <a:gd name="T64" fmla="*/ 0 w 289"/>
                <a:gd name="T65" fmla="*/ 0 h 351"/>
                <a:gd name="T66" fmla="*/ 0 w 289"/>
                <a:gd name="T67" fmla="*/ 0 h 351"/>
                <a:gd name="T68" fmla="*/ 0 w 289"/>
                <a:gd name="T69" fmla="*/ 0 h 351"/>
                <a:gd name="T70" fmla="*/ 0 w 289"/>
                <a:gd name="T71" fmla="*/ 0 h 351"/>
                <a:gd name="T72" fmla="*/ 0 w 289"/>
                <a:gd name="T73" fmla="*/ 0 h 351"/>
                <a:gd name="T74" fmla="*/ 0 w 289"/>
                <a:gd name="T75" fmla="*/ 0 h 351"/>
                <a:gd name="T76" fmla="*/ 0 w 289"/>
                <a:gd name="T77" fmla="*/ 0 h 351"/>
                <a:gd name="T78" fmla="*/ 0 w 289"/>
                <a:gd name="T79" fmla="*/ 0 h 351"/>
                <a:gd name="T80" fmla="*/ 0 w 289"/>
                <a:gd name="T81" fmla="*/ 0 h 351"/>
                <a:gd name="T82" fmla="*/ 0 w 289"/>
                <a:gd name="T83" fmla="*/ 0 h 351"/>
                <a:gd name="T84" fmla="*/ 0 w 289"/>
                <a:gd name="T85" fmla="*/ 0 h 351"/>
                <a:gd name="T86" fmla="*/ 0 w 289"/>
                <a:gd name="T87" fmla="*/ 0 h 35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89"/>
                <a:gd name="T133" fmla="*/ 0 h 351"/>
                <a:gd name="T134" fmla="*/ 289 w 289"/>
                <a:gd name="T135" fmla="*/ 351 h 35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89" h="351">
                  <a:moveTo>
                    <a:pt x="112" y="46"/>
                  </a:moveTo>
                  <a:lnTo>
                    <a:pt x="90" y="65"/>
                  </a:lnTo>
                  <a:lnTo>
                    <a:pt x="68" y="84"/>
                  </a:lnTo>
                  <a:lnTo>
                    <a:pt x="48" y="106"/>
                  </a:lnTo>
                  <a:lnTo>
                    <a:pt x="30" y="130"/>
                  </a:lnTo>
                  <a:lnTo>
                    <a:pt x="15" y="155"/>
                  </a:lnTo>
                  <a:lnTo>
                    <a:pt x="5" y="181"/>
                  </a:lnTo>
                  <a:lnTo>
                    <a:pt x="0" y="210"/>
                  </a:lnTo>
                  <a:lnTo>
                    <a:pt x="1" y="240"/>
                  </a:lnTo>
                  <a:lnTo>
                    <a:pt x="3" y="248"/>
                  </a:lnTo>
                  <a:lnTo>
                    <a:pt x="5" y="256"/>
                  </a:lnTo>
                  <a:lnTo>
                    <a:pt x="8" y="262"/>
                  </a:lnTo>
                  <a:lnTo>
                    <a:pt x="12" y="270"/>
                  </a:lnTo>
                  <a:lnTo>
                    <a:pt x="17" y="276"/>
                  </a:lnTo>
                  <a:lnTo>
                    <a:pt x="24" y="283"/>
                  </a:lnTo>
                  <a:lnTo>
                    <a:pt x="29" y="288"/>
                  </a:lnTo>
                  <a:lnTo>
                    <a:pt x="36" y="292"/>
                  </a:lnTo>
                  <a:lnTo>
                    <a:pt x="50" y="301"/>
                  </a:lnTo>
                  <a:lnTo>
                    <a:pt x="64" y="308"/>
                  </a:lnTo>
                  <a:lnTo>
                    <a:pt x="77" y="315"/>
                  </a:lnTo>
                  <a:lnTo>
                    <a:pt x="92" y="320"/>
                  </a:lnTo>
                  <a:lnTo>
                    <a:pt x="107" y="326"/>
                  </a:lnTo>
                  <a:lnTo>
                    <a:pt x="121" y="330"/>
                  </a:lnTo>
                  <a:lnTo>
                    <a:pt x="136" y="334"/>
                  </a:lnTo>
                  <a:lnTo>
                    <a:pt x="151" y="337"/>
                  </a:lnTo>
                  <a:lnTo>
                    <a:pt x="167" y="341"/>
                  </a:lnTo>
                  <a:lnTo>
                    <a:pt x="181" y="343"/>
                  </a:lnTo>
                  <a:lnTo>
                    <a:pt x="197" y="345"/>
                  </a:lnTo>
                  <a:lnTo>
                    <a:pt x="213" y="347"/>
                  </a:lnTo>
                  <a:lnTo>
                    <a:pt x="228" y="348"/>
                  </a:lnTo>
                  <a:lnTo>
                    <a:pt x="243" y="349"/>
                  </a:lnTo>
                  <a:lnTo>
                    <a:pt x="259" y="350"/>
                  </a:lnTo>
                  <a:lnTo>
                    <a:pt x="274" y="351"/>
                  </a:lnTo>
                  <a:lnTo>
                    <a:pt x="279" y="351"/>
                  </a:lnTo>
                  <a:lnTo>
                    <a:pt x="283" y="349"/>
                  </a:lnTo>
                  <a:lnTo>
                    <a:pt x="286" y="345"/>
                  </a:lnTo>
                  <a:lnTo>
                    <a:pt x="289" y="341"/>
                  </a:lnTo>
                  <a:lnTo>
                    <a:pt x="289" y="335"/>
                  </a:lnTo>
                  <a:lnTo>
                    <a:pt x="286" y="331"/>
                  </a:lnTo>
                  <a:lnTo>
                    <a:pt x="282" y="328"/>
                  </a:lnTo>
                  <a:lnTo>
                    <a:pt x="277" y="326"/>
                  </a:lnTo>
                  <a:lnTo>
                    <a:pt x="263" y="322"/>
                  </a:lnTo>
                  <a:lnTo>
                    <a:pt x="250" y="320"/>
                  </a:lnTo>
                  <a:lnTo>
                    <a:pt x="236" y="317"/>
                  </a:lnTo>
                  <a:lnTo>
                    <a:pt x="221" y="315"/>
                  </a:lnTo>
                  <a:lnTo>
                    <a:pt x="208" y="313"/>
                  </a:lnTo>
                  <a:lnTo>
                    <a:pt x="194" y="311"/>
                  </a:lnTo>
                  <a:lnTo>
                    <a:pt x="179" y="308"/>
                  </a:lnTo>
                  <a:lnTo>
                    <a:pt x="166" y="305"/>
                  </a:lnTo>
                  <a:lnTo>
                    <a:pt x="152" y="303"/>
                  </a:lnTo>
                  <a:lnTo>
                    <a:pt x="138" y="300"/>
                  </a:lnTo>
                  <a:lnTo>
                    <a:pt x="125" y="296"/>
                  </a:lnTo>
                  <a:lnTo>
                    <a:pt x="111" y="292"/>
                  </a:lnTo>
                  <a:lnTo>
                    <a:pt x="98" y="287"/>
                  </a:lnTo>
                  <a:lnTo>
                    <a:pt x="85" y="282"/>
                  </a:lnTo>
                  <a:lnTo>
                    <a:pt x="72" y="276"/>
                  </a:lnTo>
                  <a:lnTo>
                    <a:pt x="59" y="269"/>
                  </a:lnTo>
                  <a:lnTo>
                    <a:pt x="49" y="261"/>
                  </a:lnTo>
                  <a:lnTo>
                    <a:pt x="41" y="252"/>
                  </a:lnTo>
                  <a:lnTo>
                    <a:pt x="34" y="241"/>
                  </a:lnTo>
                  <a:lnTo>
                    <a:pt x="31" y="228"/>
                  </a:lnTo>
                  <a:lnTo>
                    <a:pt x="30" y="215"/>
                  </a:lnTo>
                  <a:lnTo>
                    <a:pt x="31" y="201"/>
                  </a:lnTo>
                  <a:lnTo>
                    <a:pt x="34" y="186"/>
                  </a:lnTo>
                  <a:lnTo>
                    <a:pt x="38" y="174"/>
                  </a:lnTo>
                  <a:lnTo>
                    <a:pt x="46" y="158"/>
                  </a:lnTo>
                  <a:lnTo>
                    <a:pt x="54" y="142"/>
                  </a:lnTo>
                  <a:lnTo>
                    <a:pt x="64" y="128"/>
                  </a:lnTo>
                  <a:lnTo>
                    <a:pt x="74" y="115"/>
                  </a:lnTo>
                  <a:lnTo>
                    <a:pt x="85" y="102"/>
                  </a:lnTo>
                  <a:lnTo>
                    <a:pt x="96" y="89"/>
                  </a:lnTo>
                  <a:lnTo>
                    <a:pt x="110" y="77"/>
                  </a:lnTo>
                  <a:lnTo>
                    <a:pt x="124" y="64"/>
                  </a:lnTo>
                  <a:lnTo>
                    <a:pt x="137" y="53"/>
                  </a:lnTo>
                  <a:lnTo>
                    <a:pt x="155" y="43"/>
                  </a:lnTo>
                  <a:lnTo>
                    <a:pt x="175" y="35"/>
                  </a:lnTo>
                  <a:lnTo>
                    <a:pt x="195" y="26"/>
                  </a:lnTo>
                  <a:lnTo>
                    <a:pt x="213" y="19"/>
                  </a:lnTo>
                  <a:lnTo>
                    <a:pt x="228" y="12"/>
                  </a:lnTo>
                  <a:lnTo>
                    <a:pt x="237" y="6"/>
                  </a:lnTo>
                  <a:lnTo>
                    <a:pt x="240" y="2"/>
                  </a:lnTo>
                  <a:lnTo>
                    <a:pt x="230" y="0"/>
                  </a:lnTo>
                  <a:lnTo>
                    <a:pt x="215" y="1"/>
                  </a:lnTo>
                  <a:lnTo>
                    <a:pt x="198" y="4"/>
                  </a:lnTo>
                  <a:lnTo>
                    <a:pt x="180" y="9"/>
                  </a:lnTo>
                  <a:lnTo>
                    <a:pt x="161" y="17"/>
                  </a:lnTo>
                  <a:lnTo>
                    <a:pt x="144" y="25"/>
                  </a:lnTo>
                  <a:lnTo>
                    <a:pt x="127" y="35"/>
                  </a:lnTo>
                  <a:lnTo>
                    <a:pt x="112" y="4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10" name="Freeform 619"/>
            <p:cNvSpPr>
              <a:spLocks/>
            </p:cNvSpPr>
            <p:nvPr/>
          </p:nvSpPr>
          <p:spPr bwMode="auto">
            <a:xfrm>
              <a:off x="4545" y="3346"/>
              <a:ext cx="32" cy="34"/>
            </a:xfrm>
            <a:custGeom>
              <a:avLst/>
              <a:gdLst>
                <a:gd name="T0" fmla="*/ 0 w 254"/>
                <a:gd name="T1" fmla="*/ 0 h 234"/>
                <a:gd name="T2" fmla="*/ 0 w 254"/>
                <a:gd name="T3" fmla="*/ 0 h 234"/>
                <a:gd name="T4" fmla="*/ 0 w 254"/>
                <a:gd name="T5" fmla="*/ 0 h 234"/>
                <a:gd name="T6" fmla="*/ 0 w 254"/>
                <a:gd name="T7" fmla="*/ 0 h 234"/>
                <a:gd name="T8" fmla="*/ 0 w 254"/>
                <a:gd name="T9" fmla="*/ 0 h 234"/>
                <a:gd name="T10" fmla="*/ 0 w 254"/>
                <a:gd name="T11" fmla="*/ 0 h 234"/>
                <a:gd name="T12" fmla="*/ 0 w 254"/>
                <a:gd name="T13" fmla="*/ 0 h 234"/>
                <a:gd name="T14" fmla="*/ 0 w 254"/>
                <a:gd name="T15" fmla="*/ 0 h 234"/>
                <a:gd name="T16" fmla="*/ 0 w 254"/>
                <a:gd name="T17" fmla="*/ 0 h 234"/>
                <a:gd name="T18" fmla="*/ 0 w 254"/>
                <a:gd name="T19" fmla="*/ 0 h 234"/>
                <a:gd name="T20" fmla="*/ 0 w 254"/>
                <a:gd name="T21" fmla="*/ 0 h 234"/>
                <a:gd name="T22" fmla="*/ 0 w 254"/>
                <a:gd name="T23" fmla="*/ 0 h 234"/>
                <a:gd name="T24" fmla="*/ 0 w 254"/>
                <a:gd name="T25" fmla="*/ 0 h 234"/>
                <a:gd name="T26" fmla="*/ 0 w 254"/>
                <a:gd name="T27" fmla="*/ 0 h 234"/>
                <a:gd name="T28" fmla="*/ 0 w 254"/>
                <a:gd name="T29" fmla="*/ 0 h 234"/>
                <a:gd name="T30" fmla="*/ 0 w 254"/>
                <a:gd name="T31" fmla="*/ 0 h 234"/>
                <a:gd name="T32" fmla="*/ 0 w 254"/>
                <a:gd name="T33" fmla="*/ 0 h 234"/>
                <a:gd name="T34" fmla="*/ 0 w 254"/>
                <a:gd name="T35" fmla="*/ 0 h 234"/>
                <a:gd name="T36" fmla="*/ 0 w 254"/>
                <a:gd name="T37" fmla="*/ 0 h 234"/>
                <a:gd name="T38" fmla="*/ 0 w 254"/>
                <a:gd name="T39" fmla="*/ 0 h 234"/>
                <a:gd name="T40" fmla="*/ 0 w 254"/>
                <a:gd name="T41" fmla="*/ 0 h 234"/>
                <a:gd name="T42" fmla="*/ 0 w 254"/>
                <a:gd name="T43" fmla="*/ 0 h 234"/>
                <a:gd name="T44" fmla="*/ 0 w 254"/>
                <a:gd name="T45" fmla="*/ 0 h 234"/>
                <a:gd name="T46" fmla="*/ 0 w 254"/>
                <a:gd name="T47" fmla="*/ 0 h 234"/>
                <a:gd name="T48" fmla="*/ 0 w 254"/>
                <a:gd name="T49" fmla="*/ 0 h 234"/>
                <a:gd name="T50" fmla="*/ 0 w 254"/>
                <a:gd name="T51" fmla="*/ 0 h 234"/>
                <a:gd name="T52" fmla="*/ 0 w 254"/>
                <a:gd name="T53" fmla="*/ 0 h 234"/>
                <a:gd name="T54" fmla="*/ 0 w 254"/>
                <a:gd name="T55" fmla="*/ 0 h 234"/>
                <a:gd name="T56" fmla="*/ 0 w 254"/>
                <a:gd name="T57" fmla="*/ 0 h 234"/>
                <a:gd name="T58" fmla="*/ 0 w 254"/>
                <a:gd name="T59" fmla="*/ 0 h 234"/>
                <a:gd name="T60" fmla="*/ 0 w 254"/>
                <a:gd name="T61" fmla="*/ 0 h 234"/>
                <a:gd name="T62" fmla="*/ 0 w 254"/>
                <a:gd name="T63" fmla="*/ 0 h 234"/>
                <a:gd name="T64" fmla="*/ 0 w 254"/>
                <a:gd name="T65" fmla="*/ 0 h 234"/>
                <a:gd name="T66" fmla="*/ 0 w 254"/>
                <a:gd name="T67" fmla="*/ 0 h 234"/>
                <a:gd name="T68" fmla="*/ 0 w 254"/>
                <a:gd name="T69" fmla="*/ 0 h 234"/>
                <a:gd name="T70" fmla="*/ 0 w 254"/>
                <a:gd name="T71" fmla="*/ 0 h 234"/>
                <a:gd name="T72" fmla="*/ 0 w 254"/>
                <a:gd name="T73" fmla="*/ 0 h 234"/>
                <a:gd name="T74" fmla="*/ 0 w 254"/>
                <a:gd name="T75" fmla="*/ 0 h 234"/>
                <a:gd name="T76" fmla="*/ 0 w 254"/>
                <a:gd name="T77" fmla="*/ 0 h 234"/>
                <a:gd name="T78" fmla="*/ 0 w 254"/>
                <a:gd name="T79" fmla="*/ 0 h 234"/>
                <a:gd name="T80" fmla="*/ 0 w 254"/>
                <a:gd name="T81" fmla="*/ 0 h 234"/>
                <a:gd name="T82" fmla="*/ 0 w 254"/>
                <a:gd name="T83" fmla="*/ 0 h 234"/>
                <a:gd name="T84" fmla="*/ 0 w 254"/>
                <a:gd name="T85" fmla="*/ 0 h 234"/>
                <a:gd name="T86" fmla="*/ 0 w 254"/>
                <a:gd name="T87" fmla="*/ 0 h 234"/>
                <a:gd name="T88" fmla="*/ 0 w 254"/>
                <a:gd name="T89" fmla="*/ 0 h 234"/>
                <a:gd name="T90" fmla="*/ 0 w 254"/>
                <a:gd name="T91" fmla="*/ 0 h 234"/>
                <a:gd name="T92" fmla="*/ 0 w 254"/>
                <a:gd name="T93" fmla="*/ 0 h 234"/>
                <a:gd name="T94" fmla="*/ 0 w 254"/>
                <a:gd name="T95" fmla="*/ 0 h 234"/>
                <a:gd name="T96" fmla="*/ 0 w 254"/>
                <a:gd name="T97" fmla="*/ 0 h 234"/>
                <a:gd name="T98" fmla="*/ 0 w 254"/>
                <a:gd name="T99" fmla="*/ 0 h 234"/>
                <a:gd name="T100" fmla="*/ 0 w 254"/>
                <a:gd name="T101" fmla="*/ 0 h 234"/>
                <a:gd name="T102" fmla="*/ 0 w 254"/>
                <a:gd name="T103" fmla="*/ 0 h 234"/>
                <a:gd name="T104" fmla="*/ 0 w 254"/>
                <a:gd name="T105" fmla="*/ 0 h 234"/>
                <a:gd name="T106" fmla="*/ 0 w 254"/>
                <a:gd name="T107" fmla="*/ 0 h 234"/>
                <a:gd name="T108" fmla="*/ 0 w 254"/>
                <a:gd name="T109" fmla="*/ 0 h 234"/>
                <a:gd name="T110" fmla="*/ 0 w 254"/>
                <a:gd name="T111" fmla="*/ 0 h 234"/>
                <a:gd name="T112" fmla="*/ 0 w 254"/>
                <a:gd name="T113" fmla="*/ 0 h 234"/>
                <a:gd name="T114" fmla="*/ 0 w 254"/>
                <a:gd name="T115" fmla="*/ 0 h 234"/>
                <a:gd name="T116" fmla="*/ 0 w 254"/>
                <a:gd name="T117" fmla="*/ 0 h 234"/>
                <a:gd name="T118" fmla="*/ 0 w 254"/>
                <a:gd name="T119" fmla="*/ 0 h 234"/>
                <a:gd name="T120" fmla="*/ 0 w 254"/>
                <a:gd name="T121" fmla="*/ 0 h 23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54"/>
                <a:gd name="T184" fmla="*/ 0 h 234"/>
                <a:gd name="T185" fmla="*/ 254 w 254"/>
                <a:gd name="T186" fmla="*/ 234 h 23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54" h="234">
                  <a:moveTo>
                    <a:pt x="210" y="71"/>
                  </a:moveTo>
                  <a:lnTo>
                    <a:pt x="222" y="84"/>
                  </a:lnTo>
                  <a:lnTo>
                    <a:pt x="229" y="99"/>
                  </a:lnTo>
                  <a:lnTo>
                    <a:pt x="232" y="115"/>
                  </a:lnTo>
                  <a:lnTo>
                    <a:pt x="232" y="132"/>
                  </a:lnTo>
                  <a:lnTo>
                    <a:pt x="230" y="146"/>
                  </a:lnTo>
                  <a:lnTo>
                    <a:pt x="226" y="158"/>
                  </a:lnTo>
                  <a:lnTo>
                    <a:pt x="219" y="170"/>
                  </a:lnTo>
                  <a:lnTo>
                    <a:pt x="211" y="179"/>
                  </a:lnTo>
                  <a:lnTo>
                    <a:pt x="202" y="190"/>
                  </a:lnTo>
                  <a:lnTo>
                    <a:pt x="193" y="199"/>
                  </a:lnTo>
                  <a:lnTo>
                    <a:pt x="183" y="208"/>
                  </a:lnTo>
                  <a:lnTo>
                    <a:pt x="174" y="218"/>
                  </a:lnTo>
                  <a:lnTo>
                    <a:pt x="172" y="221"/>
                  </a:lnTo>
                  <a:lnTo>
                    <a:pt x="172" y="224"/>
                  </a:lnTo>
                  <a:lnTo>
                    <a:pt x="172" y="227"/>
                  </a:lnTo>
                  <a:lnTo>
                    <a:pt x="174" y="231"/>
                  </a:lnTo>
                  <a:lnTo>
                    <a:pt x="177" y="233"/>
                  </a:lnTo>
                  <a:lnTo>
                    <a:pt x="181" y="234"/>
                  </a:lnTo>
                  <a:lnTo>
                    <a:pt x="184" y="233"/>
                  </a:lnTo>
                  <a:lnTo>
                    <a:pt x="187" y="231"/>
                  </a:lnTo>
                  <a:lnTo>
                    <a:pt x="208" y="217"/>
                  </a:lnTo>
                  <a:lnTo>
                    <a:pt x="226" y="199"/>
                  </a:lnTo>
                  <a:lnTo>
                    <a:pt x="240" y="178"/>
                  </a:lnTo>
                  <a:lnTo>
                    <a:pt x="249" y="155"/>
                  </a:lnTo>
                  <a:lnTo>
                    <a:pt x="254" y="131"/>
                  </a:lnTo>
                  <a:lnTo>
                    <a:pt x="251" y="107"/>
                  </a:lnTo>
                  <a:lnTo>
                    <a:pt x="243" y="84"/>
                  </a:lnTo>
                  <a:lnTo>
                    <a:pt x="226" y="64"/>
                  </a:lnTo>
                  <a:lnTo>
                    <a:pt x="214" y="53"/>
                  </a:lnTo>
                  <a:lnTo>
                    <a:pt x="199" y="45"/>
                  </a:lnTo>
                  <a:lnTo>
                    <a:pt x="183" y="36"/>
                  </a:lnTo>
                  <a:lnTo>
                    <a:pt x="165" y="29"/>
                  </a:lnTo>
                  <a:lnTo>
                    <a:pt x="147" y="21"/>
                  </a:lnTo>
                  <a:lnTo>
                    <a:pt x="129" y="16"/>
                  </a:lnTo>
                  <a:lnTo>
                    <a:pt x="111" y="12"/>
                  </a:lnTo>
                  <a:lnTo>
                    <a:pt x="93" y="7"/>
                  </a:lnTo>
                  <a:lnTo>
                    <a:pt x="75" y="4"/>
                  </a:lnTo>
                  <a:lnTo>
                    <a:pt x="59" y="2"/>
                  </a:lnTo>
                  <a:lnTo>
                    <a:pt x="43" y="0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0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11" y="6"/>
                  </a:lnTo>
                  <a:lnTo>
                    <a:pt x="21" y="7"/>
                  </a:lnTo>
                  <a:lnTo>
                    <a:pt x="34" y="9"/>
                  </a:lnTo>
                  <a:lnTo>
                    <a:pt x="46" y="12"/>
                  </a:lnTo>
                  <a:lnTo>
                    <a:pt x="59" y="15"/>
                  </a:lnTo>
                  <a:lnTo>
                    <a:pt x="74" y="17"/>
                  </a:lnTo>
                  <a:lnTo>
                    <a:pt x="87" y="20"/>
                  </a:lnTo>
                  <a:lnTo>
                    <a:pt x="102" y="23"/>
                  </a:lnTo>
                  <a:lnTo>
                    <a:pt x="116" y="28"/>
                  </a:lnTo>
                  <a:lnTo>
                    <a:pt x="131" y="32"/>
                  </a:lnTo>
                  <a:lnTo>
                    <a:pt x="145" y="36"/>
                  </a:lnTo>
                  <a:lnTo>
                    <a:pt x="159" y="42"/>
                  </a:lnTo>
                  <a:lnTo>
                    <a:pt x="173" y="48"/>
                  </a:lnTo>
                  <a:lnTo>
                    <a:pt x="186" y="55"/>
                  </a:lnTo>
                  <a:lnTo>
                    <a:pt x="199" y="63"/>
                  </a:lnTo>
                  <a:lnTo>
                    <a:pt x="210" y="71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11" name="Freeform 620"/>
            <p:cNvSpPr>
              <a:spLocks/>
            </p:cNvSpPr>
            <p:nvPr/>
          </p:nvSpPr>
          <p:spPr bwMode="auto">
            <a:xfrm>
              <a:off x="4481" y="3362"/>
              <a:ext cx="13" cy="31"/>
            </a:xfrm>
            <a:custGeom>
              <a:avLst/>
              <a:gdLst>
                <a:gd name="T0" fmla="*/ 0 w 103"/>
                <a:gd name="T1" fmla="*/ 0 h 221"/>
                <a:gd name="T2" fmla="*/ 0 w 103"/>
                <a:gd name="T3" fmla="*/ 0 h 221"/>
                <a:gd name="T4" fmla="*/ 0 w 103"/>
                <a:gd name="T5" fmla="*/ 0 h 221"/>
                <a:gd name="T6" fmla="*/ 0 w 103"/>
                <a:gd name="T7" fmla="*/ 0 h 221"/>
                <a:gd name="T8" fmla="*/ 0 w 103"/>
                <a:gd name="T9" fmla="*/ 0 h 221"/>
                <a:gd name="T10" fmla="*/ 0 w 103"/>
                <a:gd name="T11" fmla="*/ 0 h 221"/>
                <a:gd name="T12" fmla="*/ 0 w 103"/>
                <a:gd name="T13" fmla="*/ 0 h 221"/>
                <a:gd name="T14" fmla="*/ 0 w 103"/>
                <a:gd name="T15" fmla="*/ 0 h 221"/>
                <a:gd name="T16" fmla="*/ 0 w 103"/>
                <a:gd name="T17" fmla="*/ 0 h 221"/>
                <a:gd name="T18" fmla="*/ 0 w 103"/>
                <a:gd name="T19" fmla="*/ 0 h 221"/>
                <a:gd name="T20" fmla="*/ 0 w 103"/>
                <a:gd name="T21" fmla="*/ 0 h 221"/>
                <a:gd name="T22" fmla="*/ 0 w 103"/>
                <a:gd name="T23" fmla="*/ 0 h 221"/>
                <a:gd name="T24" fmla="*/ 0 w 103"/>
                <a:gd name="T25" fmla="*/ 0 h 221"/>
                <a:gd name="T26" fmla="*/ 0 w 103"/>
                <a:gd name="T27" fmla="*/ 0 h 221"/>
                <a:gd name="T28" fmla="*/ 0 w 103"/>
                <a:gd name="T29" fmla="*/ 0 h 221"/>
                <a:gd name="T30" fmla="*/ 0 w 103"/>
                <a:gd name="T31" fmla="*/ 0 h 221"/>
                <a:gd name="T32" fmla="*/ 0 w 103"/>
                <a:gd name="T33" fmla="*/ 0 h 221"/>
                <a:gd name="T34" fmla="*/ 0 w 103"/>
                <a:gd name="T35" fmla="*/ 0 h 221"/>
                <a:gd name="T36" fmla="*/ 0 w 103"/>
                <a:gd name="T37" fmla="*/ 0 h 221"/>
                <a:gd name="T38" fmla="*/ 0 w 103"/>
                <a:gd name="T39" fmla="*/ 0 h 221"/>
                <a:gd name="T40" fmla="*/ 0 w 103"/>
                <a:gd name="T41" fmla="*/ 0 h 221"/>
                <a:gd name="T42" fmla="*/ 0 w 103"/>
                <a:gd name="T43" fmla="*/ 0 h 221"/>
                <a:gd name="T44" fmla="*/ 0 w 103"/>
                <a:gd name="T45" fmla="*/ 0 h 221"/>
                <a:gd name="T46" fmla="*/ 0 w 103"/>
                <a:gd name="T47" fmla="*/ 0 h 221"/>
                <a:gd name="T48" fmla="*/ 0 w 103"/>
                <a:gd name="T49" fmla="*/ 0 h 221"/>
                <a:gd name="T50" fmla="*/ 0 w 103"/>
                <a:gd name="T51" fmla="*/ 0 h 221"/>
                <a:gd name="T52" fmla="*/ 0 w 103"/>
                <a:gd name="T53" fmla="*/ 0 h 221"/>
                <a:gd name="T54" fmla="*/ 0 w 103"/>
                <a:gd name="T55" fmla="*/ 0 h 221"/>
                <a:gd name="T56" fmla="*/ 0 w 103"/>
                <a:gd name="T57" fmla="*/ 0 h 221"/>
                <a:gd name="T58" fmla="*/ 0 w 103"/>
                <a:gd name="T59" fmla="*/ 0 h 221"/>
                <a:gd name="T60" fmla="*/ 0 w 103"/>
                <a:gd name="T61" fmla="*/ 0 h 221"/>
                <a:gd name="T62" fmla="*/ 0 w 103"/>
                <a:gd name="T63" fmla="*/ 0 h 221"/>
                <a:gd name="T64" fmla="*/ 0 w 103"/>
                <a:gd name="T65" fmla="*/ 0 h 221"/>
                <a:gd name="T66" fmla="*/ 0 w 103"/>
                <a:gd name="T67" fmla="*/ 0 h 221"/>
                <a:gd name="T68" fmla="*/ 0 w 103"/>
                <a:gd name="T69" fmla="*/ 0 h 221"/>
                <a:gd name="T70" fmla="*/ 0 w 103"/>
                <a:gd name="T71" fmla="*/ 0 h 221"/>
                <a:gd name="T72" fmla="*/ 0 w 103"/>
                <a:gd name="T73" fmla="*/ 0 h 221"/>
                <a:gd name="T74" fmla="*/ 0 w 103"/>
                <a:gd name="T75" fmla="*/ 0 h 221"/>
                <a:gd name="T76" fmla="*/ 0 w 103"/>
                <a:gd name="T77" fmla="*/ 0 h 221"/>
                <a:gd name="T78" fmla="*/ 0 w 103"/>
                <a:gd name="T79" fmla="*/ 0 h 221"/>
                <a:gd name="T80" fmla="*/ 0 w 103"/>
                <a:gd name="T81" fmla="*/ 0 h 22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3"/>
                <a:gd name="T124" fmla="*/ 0 h 221"/>
                <a:gd name="T125" fmla="*/ 103 w 103"/>
                <a:gd name="T126" fmla="*/ 221 h 22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3" h="221">
                  <a:moveTo>
                    <a:pt x="0" y="121"/>
                  </a:moveTo>
                  <a:lnTo>
                    <a:pt x="0" y="139"/>
                  </a:lnTo>
                  <a:lnTo>
                    <a:pt x="4" y="156"/>
                  </a:lnTo>
                  <a:lnTo>
                    <a:pt x="12" y="172"/>
                  </a:lnTo>
                  <a:lnTo>
                    <a:pt x="22" y="186"/>
                  </a:lnTo>
                  <a:lnTo>
                    <a:pt x="35" y="197"/>
                  </a:lnTo>
                  <a:lnTo>
                    <a:pt x="50" y="208"/>
                  </a:lnTo>
                  <a:lnTo>
                    <a:pt x="66" y="216"/>
                  </a:lnTo>
                  <a:lnTo>
                    <a:pt x="83" y="220"/>
                  </a:lnTo>
                  <a:lnTo>
                    <a:pt x="89" y="221"/>
                  </a:lnTo>
                  <a:lnTo>
                    <a:pt x="94" y="219"/>
                  </a:lnTo>
                  <a:lnTo>
                    <a:pt x="98" y="216"/>
                  </a:lnTo>
                  <a:lnTo>
                    <a:pt x="100" y="211"/>
                  </a:lnTo>
                  <a:lnTo>
                    <a:pt x="100" y="206"/>
                  </a:lnTo>
                  <a:lnTo>
                    <a:pt x="99" y="201"/>
                  </a:lnTo>
                  <a:lnTo>
                    <a:pt x="96" y="196"/>
                  </a:lnTo>
                  <a:lnTo>
                    <a:pt x="91" y="194"/>
                  </a:lnTo>
                  <a:lnTo>
                    <a:pt x="74" y="188"/>
                  </a:lnTo>
                  <a:lnTo>
                    <a:pt x="58" y="179"/>
                  </a:lnTo>
                  <a:lnTo>
                    <a:pt x="45" y="168"/>
                  </a:lnTo>
                  <a:lnTo>
                    <a:pt x="36" y="155"/>
                  </a:lnTo>
                  <a:lnTo>
                    <a:pt x="30" y="139"/>
                  </a:lnTo>
                  <a:lnTo>
                    <a:pt x="27" y="122"/>
                  </a:lnTo>
                  <a:lnTo>
                    <a:pt x="27" y="103"/>
                  </a:lnTo>
                  <a:lnTo>
                    <a:pt x="32" y="84"/>
                  </a:lnTo>
                  <a:lnTo>
                    <a:pt x="38" y="70"/>
                  </a:lnTo>
                  <a:lnTo>
                    <a:pt x="46" y="57"/>
                  </a:lnTo>
                  <a:lnTo>
                    <a:pt x="56" y="46"/>
                  </a:lnTo>
                  <a:lnTo>
                    <a:pt x="66" y="35"/>
                  </a:lnTo>
                  <a:lnTo>
                    <a:pt x="76" y="25"/>
                  </a:lnTo>
                  <a:lnTo>
                    <a:pt x="86" y="17"/>
                  </a:lnTo>
                  <a:lnTo>
                    <a:pt x="96" y="8"/>
                  </a:lnTo>
                  <a:lnTo>
                    <a:pt x="103" y="1"/>
                  </a:lnTo>
                  <a:lnTo>
                    <a:pt x="96" y="0"/>
                  </a:lnTo>
                  <a:lnTo>
                    <a:pt x="84" y="5"/>
                  </a:lnTo>
                  <a:lnTo>
                    <a:pt x="69" y="17"/>
                  </a:lnTo>
                  <a:lnTo>
                    <a:pt x="51" y="33"/>
                  </a:lnTo>
                  <a:lnTo>
                    <a:pt x="34" y="53"/>
                  </a:lnTo>
                  <a:lnTo>
                    <a:pt x="18" y="75"/>
                  </a:lnTo>
                  <a:lnTo>
                    <a:pt x="7" y="98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12" name="Freeform 621"/>
            <p:cNvSpPr>
              <a:spLocks/>
            </p:cNvSpPr>
            <p:nvPr/>
          </p:nvSpPr>
          <p:spPr bwMode="auto">
            <a:xfrm>
              <a:off x="4571" y="3344"/>
              <a:ext cx="28" cy="41"/>
            </a:xfrm>
            <a:custGeom>
              <a:avLst/>
              <a:gdLst>
                <a:gd name="T0" fmla="*/ 0 w 221"/>
                <a:gd name="T1" fmla="*/ 0 h 288"/>
                <a:gd name="T2" fmla="*/ 0 w 221"/>
                <a:gd name="T3" fmla="*/ 0 h 288"/>
                <a:gd name="T4" fmla="*/ 0 w 221"/>
                <a:gd name="T5" fmla="*/ 0 h 288"/>
                <a:gd name="T6" fmla="*/ 0 w 221"/>
                <a:gd name="T7" fmla="*/ 0 h 288"/>
                <a:gd name="T8" fmla="*/ 0 w 221"/>
                <a:gd name="T9" fmla="*/ 0 h 288"/>
                <a:gd name="T10" fmla="*/ 0 w 221"/>
                <a:gd name="T11" fmla="*/ 0 h 288"/>
                <a:gd name="T12" fmla="*/ 0 w 221"/>
                <a:gd name="T13" fmla="*/ 0 h 288"/>
                <a:gd name="T14" fmla="*/ 0 w 221"/>
                <a:gd name="T15" fmla="*/ 0 h 288"/>
                <a:gd name="T16" fmla="*/ 0 w 221"/>
                <a:gd name="T17" fmla="*/ 0 h 288"/>
                <a:gd name="T18" fmla="*/ 0 w 221"/>
                <a:gd name="T19" fmla="*/ 0 h 288"/>
                <a:gd name="T20" fmla="*/ 0 w 221"/>
                <a:gd name="T21" fmla="*/ 0 h 288"/>
                <a:gd name="T22" fmla="*/ 0 w 221"/>
                <a:gd name="T23" fmla="*/ 0 h 288"/>
                <a:gd name="T24" fmla="*/ 0 w 221"/>
                <a:gd name="T25" fmla="*/ 0 h 288"/>
                <a:gd name="T26" fmla="*/ 0 w 221"/>
                <a:gd name="T27" fmla="*/ 0 h 288"/>
                <a:gd name="T28" fmla="*/ 0 w 221"/>
                <a:gd name="T29" fmla="*/ 0 h 288"/>
                <a:gd name="T30" fmla="*/ 0 w 221"/>
                <a:gd name="T31" fmla="*/ 0 h 288"/>
                <a:gd name="T32" fmla="*/ 0 w 221"/>
                <a:gd name="T33" fmla="*/ 0 h 288"/>
                <a:gd name="T34" fmla="*/ 0 w 221"/>
                <a:gd name="T35" fmla="*/ 0 h 288"/>
                <a:gd name="T36" fmla="*/ 0 w 221"/>
                <a:gd name="T37" fmla="*/ 0 h 288"/>
                <a:gd name="T38" fmla="*/ 0 w 221"/>
                <a:gd name="T39" fmla="*/ 0 h 288"/>
                <a:gd name="T40" fmla="*/ 0 w 221"/>
                <a:gd name="T41" fmla="*/ 0 h 288"/>
                <a:gd name="T42" fmla="*/ 0 w 221"/>
                <a:gd name="T43" fmla="*/ 0 h 288"/>
                <a:gd name="T44" fmla="*/ 0 w 221"/>
                <a:gd name="T45" fmla="*/ 0 h 288"/>
                <a:gd name="T46" fmla="*/ 0 w 221"/>
                <a:gd name="T47" fmla="*/ 0 h 288"/>
                <a:gd name="T48" fmla="*/ 0 w 221"/>
                <a:gd name="T49" fmla="*/ 0 h 288"/>
                <a:gd name="T50" fmla="*/ 0 w 221"/>
                <a:gd name="T51" fmla="*/ 0 h 288"/>
                <a:gd name="T52" fmla="*/ 0 w 221"/>
                <a:gd name="T53" fmla="*/ 0 h 288"/>
                <a:gd name="T54" fmla="*/ 0 w 221"/>
                <a:gd name="T55" fmla="*/ 0 h 288"/>
                <a:gd name="T56" fmla="*/ 0 w 221"/>
                <a:gd name="T57" fmla="*/ 0 h 288"/>
                <a:gd name="T58" fmla="*/ 0 w 221"/>
                <a:gd name="T59" fmla="*/ 0 h 288"/>
                <a:gd name="T60" fmla="*/ 0 w 221"/>
                <a:gd name="T61" fmla="*/ 0 h 288"/>
                <a:gd name="T62" fmla="*/ 0 w 221"/>
                <a:gd name="T63" fmla="*/ 0 h 288"/>
                <a:gd name="T64" fmla="*/ 0 w 221"/>
                <a:gd name="T65" fmla="*/ 0 h 288"/>
                <a:gd name="T66" fmla="*/ 0 w 221"/>
                <a:gd name="T67" fmla="*/ 0 h 288"/>
                <a:gd name="T68" fmla="*/ 0 w 221"/>
                <a:gd name="T69" fmla="*/ 0 h 288"/>
                <a:gd name="T70" fmla="*/ 0 w 221"/>
                <a:gd name="T71" fmla="*/ 0 h 288"/>
                <a:gd name="T72" fmla="*/ 0 w 221"/>
                <a:gd name="T73" fmla="*/ 0 h 288"/>
                <a:gd name="T74" fmla="*/ 0 w 221"/>
                <a:gd name="T75" fmla="*/ 0 h 2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21"/>
                <a:gd name="T115" fmla="*/ 0 h 288"/>
                <a:gd name="T116" fmla="*/ 221 w 221"/>
                <a:gd name="T117" fmla="*/ 288 h 2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21" h="288">
                  <a:moveTo>
                    <a:pt x="179" y="108"/>
                  </a:moveTo>
                  <a:lnTo>
                    <a:pt x="186" y="115"/>
                  </a:lnTo>
                  <a:lnTo>
                    <a:pt x="193" y="124"/>
                  </a:lnTo>
                  <a:lnTo>
                    <a:pt x="197" y="133"/>
                  </a:lnTo>
                  <a:lnTo>
                    <a:pt x="201" y="143"/>
                  </a:lnTo>
                  <a:lnTo>
                    <a:pt x="202" y="153"/>
                  </a:lnTo>
                  <a:lnTo>
                    <a:pt x="202" y="163"/>
                  </a:lnTo>
                  <a:lnTo>
                    <a:pt x="199" y="174"/>
                  </a:lnTo>
                  <a:lnTo>
                    <a:pt x="195" y="184"/>
                  </a:lnTo>
                  <a:lnTo>
                    <a:pt x="187" y="194"/>
                  </a:lnTo>
                  <a:lnTo>
                    <a:pt x="179" y="204"/>
                  </a:lnTo>
                  <a:lnTo>
                    <a:pt x="170" y="212"/>
                  </a:lnTo>
                  <a:lnTo>
                    <a:pt x="159" y="221"/>
                  </a:lnTo>
                  <a:lnTo>
                    <a:pt x="150" y="229"/>
                  </a:lnTo>
                  <a:lnTo>
                    <a:pt x="139" y="237"/>
                  </a:lnTo>
                  <a:lnTo>
                    <a:pt x="129" y="246"/>
                  </a:lnTo>
                  <a:lnTo>
                    <a:pt x="119" y="255"/>
                  </a:lnTo>
                  <a:lnTo>
                    <a:pt x="116" y="258"/>
                  </a:lnTo>
                  <a:lnTo>
                    <a:pt x="114" y="263"/>
                  </a:lnTo>
                  <a:lnTo>
                    <a:pt x="112" y="267"/>
                  </a:lnTo>
                  <a:lnTo>
                    <a:pt x="110" y="271"/>
                  </a:lnTo>
                  <a:lnTo>
                    <a:pt x="109" y="276"/>
                  </a:lnTo>
                  <a:lnTo>
                    <a:pt x="109" y="280"/>
                  </a:lnTo>
                  <a:lnTo>
                    <a:pt x="110" y="284"/>
                  </a:lnTo>
                  <a:lnTo>
                    <a:pt x="113" y="287"/>
                  </a:lnTo>
                  <a:lnTo>
                    <a:pt x="117" y="288"/>
                  </a:lnTo>
                  <a:lnTo>
                    <a:pt x="121" y="288"/>
                  </a:lnTo>
                  <a:lnTo>
                    <a:pt x="125" y="287"/>
                  </a:lnTo>
                  <a:lnTo>
                    <a:pt x="129" y="284"/>
                  </a:lnTo>
                  <a:lnTo>
                    <a:pt x="139" y="272"/>
                  </a:lnTo>
                  <a:lnTo>
                    <a:pt x="151" y="261"/>
                  </a:lnTo>
                  <a:lnTo>
                    <a:pt x="162" y="250"/>
                  </a:lnTo>
                  <a:lnTo>
                    <a:pt x="175" y="239"/>
                  </a:lnTo>
                  <a:lnTo>
                    <a:pt x="186" y="229"/>
                  </a:lnTo>
                  <a:lnTo>
                    <a:pt x="197" y="217"/>
                  </a:lnTo>
                  <a:lnTo>
                    <a:pt x="207" y="204"/>
                  </a:lnTo>
                  <a:lnTo>
                    <a:pt x="215" y="190"/>
                  </a:lnTo>
                  <a:lnTo>
                    <a:pt x="220" y="174"/>
                  </a:lnTo>
                  <a:lnTo>
                    <a:pt x="221" y="158"/>
                  </a:lnTo>
                  <a:lnTo>
                    <a:pt x="218" y="142"/>
                  </a:lnTo>
                  <a:lnTo>
                    <a:pt x="213" y="127"/>
                  </a:lnTo>
                  <a:lnTo>
                    <a:pt x="204" y="112"/>
                  </a:lnTo>
                  <a:lnTo>
                    <a:pt x="194" y="99"/>
                  </a:lnTo>
                  <a:lnTo>
                    <a:pt x="181" y="87"/>
                  </a:lnTo>
                  <a:lnTo>
                    <a:pt x="169" y="77"/>
                  </a:lnTo>
                  <a:lnTo>
                    <a:pt x="159" y="69"/>
                  </a:lnTo>
                  <a:lnTo>
                    <a:pt x="149" y="63"/>
                  </a:lnTo>
                  <a:lnTo>
                    <a:pt x="137" y="55"/>
                  </a:lnTo>
                  <a:lnTo>
                    <a:pt x="125" y="48"/>
                  </a:lnTo>
                  <a:lnTo>
                    <a:pt x="114" y="40"/>
                  </a:lnTo>
                  <a:lnTo>
                    <a:pt x="101" y="33"/>
                  </a:lnTo>
                  <a:lnTo>
                    <a:pt x="89" y="27"/>
                  </a:lnTo>
                  <a:lnTo>
                    <a:pt x="77" y="20"/>
                  </a:lnTo>
                  <a:lnTo>
                    <a:pt x="66" y="15"/>
                  </a:lnTo>
                  <a:lnTo>
                    <a:pt x="54" y="9"/>
                  </a:lnTo>
                  <a:lnTo>
                    <a:pt x="42" y="6"/>
                  </a:lnTo>
                  <a:lnTo>
                    <a:pt x="32" y="3"/>
                  </a:lnTo>
                  <a:lnTo>
                    <a:pt x="22" y="1"/>
                  </a:lnTo>
                  <a:lnTo>
                    <a:pt x="14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5"/>
                  </a:lnTo>
                  <a:lnTo>
                    <a:pt x="16" y="8"/>
                  </a:lnTo>
                  <a:lnTo>
                    <a:pt x="26" y="13"/>
                  </a:lnTo>
                  <a:lnTo>
                    <a:pt x="35" y="17"/>
                  </a:lnTo>
                  <a:lnTo>
                    <a:pt x="47" y="22"/>
                  </a:lnTo>
                  <a:lnTo>
                    <a:pt x="58" y="28"/>
                  </a:lnTo>
                  <a:lnTo>
                    <a:pt x="71" y="34"/>
                  </a:lnTo>
                  <a:lnTo>
                    <a:pt x="83" y="40"/>
                  </a:lnTo>
                  <a:lnTo>
                    <a:pt x="96" y="48"/>
                  </a:lnTo>
                  <a:lnTo>
                    <a:pt x="109" y="55"/>
                  </a:lnTo>
                  <a:lnTo>
                    <a:pt x="121" y="64"/>
                  </a:lnTo>
                  <a:lnTo>
                    <a:pt x="134" y="72"/>
                  </a:lnTo>
                  <a:lnTo>
                    <a:pt x="146" y="81"/>
                  </a:lnTo>
                  <a:lnTo>
                    <a:pt x="158" y="90"/>
                  </a:lnTo>
                  <a:lnTo>
                    <a:pt x="169" y="98"/>
                  </a:lnTo>
                  <a:lnTo>
                    <a:pt x="179" y="108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13" name="Freeform 622"/>
            <p:cNvSpPr>
              <a:spLocks/>
            </p:cNvSpPr>
            <p:nvPr/>
          </p:nvSpPr>
          <p:spPr bwMode="auto">
            <a:xfrm>
              <a:off x="4541" y="3392"/>
              <a:ext cx="9" cy="25"/>
            </a:xfrm>
            <a:custGeom>
              <a:avLst/>
              <a:gdLst>
                <a:gd name="T0" fmla="*/ 0 w 74"/>
                <a:gd name="T1" fmla="*/ 0 h 174"/>
                <a:gd name="T2" fmla="*/ 0 w 74"/>
                <a:gd name="T3" fmla="*/ 0 h 174"/>
                <a:gd name="T4" fmla="*/ 0 w 74"/>
                <a:gd name="T5" fmla="*/ 0 h 174"/>
                <a:gd name="T6" fmla="*/ 0 w 74"/>
                <a:gd name="T7" fmla="*/ 0 h 174"/>
                <a:gd name="T8" fmla="*/ 0 w 74"/>
                <a:gd name="T9" fmla="*/ 0 h 174"/>
                <a:gd name="T10" fmla="*/ 0 w 74"/>
                <a:gd name="T11" fmla="*/ 0 h 174"/>
                <a:gd name="T12" fmla="*/ 0 w 74"/>
                <a:gd name="T13" fmla="*/ 0 h 174"/>
                <a:gd name="T14" fmla="*/ 0 w 74"/>
                <a:gd name="T15" fmla="*/ 0 h 174"/>
                <a:gd name="T16" fmla="*/ 0 w 74"/>
                <a:gd name="T17" fmla="*/ 0 h 174"/>
                <a:gd name="T18" fmla="*/ 0 w 74"/>
                <a:gd name="T19" fmla="*/ 0 h 174"/>
                <a:gd name="T20" fmla="*/ 0 w 74"/>
                <a:gd name="T21" fmla="*/ 0 h 174"/>
                <a:gd name="T22" fmla="*/ 0 w 74"/>
                <a:gd name="T23" fmla="*/ 0 h 174"/>
                <a:gd name="T24" fmla="*/ 0 w 74"/>
                <a:gd name="T25" fmla="*/ 0 h 174"/>
                <a:gd name="T26" fmla="*/ 0 w 74"/>
                <a:gd name="T27" fmla="*/ 0 h 174"/>
                <a:gd name="T28" fmla="*/ 0 w 74"/>
                <a:gd name="T29" fmla="*/ 0 h 174"/>
                <a:gd name="T30" fmla="*/ 0 w 74"/>
                <a:gd name="T31" fmla="*/ 0 h 174"/>
                <a:gd name="T32" fmla="*/ 0 w 74"/>
                <a:gd name="T33" fmla="*/ 0 h 174"/>
                <a:gd name="T34" fmla="*/ 0 w 74"/>
                <a:gd name="T35" fmla="*/ 0 h 174"/>
                <a:gd name="T36" fmla="*/ 0 w 74"/>
                <a:gd name="T37" fmla="*/ 0 h 174"/>
                <a:gd name="T38" fmla="*/ 0 w 74"/>
                <a:gd name="T39" fmla="*/ 0 h 174"/>
                <a:gd name="T40" fmla="*/ 0 w 74"/>
                <a:gd name="T41" fmla="*/ 0 h 174"/>
                <a:gd name="T42" fmla="*/ 0 w 74"/>
                <a:gd name="T43" fmla="*/ 0 h 174"/>
                <a:gd name="T44" fmla="*/ 0 w 74"/>
                <a:gd name="T45" fmla="*/ 0 h 174"/>
                <a:gd name="T46" fmla="*/ 0 w 74"/>
                <a:gd name="T47" fmla="*/ 0 h 174"/>
                <a:gd name="T48" fmla="*/ 0 w 74"/>
                <a:gd name="T49" fmla="*/ 0 h 1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4"/>
                <a:gd name="T76" fmla="*/ 0 h 174"/>
                <a:gd name="T77" fmla="*/ 74 w 74"/>
                <a:gd name="T78" fmla="*/ 174 h 1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4" h="174">
                  <a:moveTo>
                    <a:pt x="28" y="12"/>
                  </a:moveTo>
                  <a:lnTo>
                    <a:pt x="26" y="7"/>
                  </a:lnTo>
                  <a:lnTo>
                    <a:pt x="23" y="3"/>
                  </a:lnTo>
                  <a:lnTo>
                    <a:pt x="17" y="1"/>
                  </a:lnTo>
                  <a:lnTo>
                    <a:pt x="12" y="0"/>
                  </a:lnTo>
                  <a:lnTo>
                    <a:pt x="7" y="2"/>
                  </a:lnTo>
                  <a:lnTo>
                    <a:pt x="3" y="5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5" y="39"/>
                  </a:lnTo>
                  <a:lnTo>
                    <a:pt x="13" y="66"/>
                  </a:lnTo>
                  <a:lnTo>
                    <a:pt x="24" y="92"/>
                  </a:lnTo>
                  <a:lnTo>
                    <a:pt x="36" y="118"/>
                  </a:lnTo>
                  <a:lnTo>
                    <a:pt x="49" y="141"/>
                  </a:lnTo>
                  <a:lnTo>
                    <a:pt x="61" y="159"/>
                  </a:lnTo>
                  <a:lnTo>
                    <a:pt x="69" y="171"/>
                  </a:lnTo>
                  <a:lnTo>
                    <a:pt x="74" y="174"/>
                  </a:lnTo>
                  <a:lnTo>
                    <a:pt x="72" y="162"/>
                  </a:lnTo>
                  <a:lnTo>
                    <a:pt x="67" y="147"/>
                  </a:lnTo>
                  <a:lnTo>
                    <a:pt x="61" y="128"/>
                  </a:lnTo>
                  <a:lnTo>
                    <a:pt x="53" y="105"/>
                  </a:lnTo>
                  <a:lnTo>
                    <a:pt x="46" y="82"/>
                  </a:lnTo>
                  <a:lnTo>
                    <a:pt x="38" y="58"/>
                  </a:lnTo>
                  <a:lnTo>
                    <a:pt x="32" y="35"/>
                  </a:lnTo>
                  <a:lnTo>
                    <a:pt x="28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14" name="Freeform 623"/>
            <p:cNvSpPr>
              <a:spLocks/>
            </p:cNvSpPr>
            <p:nvPr/>
          </p:nvSpPr>
          <p:spPr bwMode="auto">
            <a:xfrm>
              <a:off x="4537" y="3379"/>
              <a:ext cx="5" cy="12"/>
            </a:xfrm>
            <a:custGeom>
              <a:avLst/>
              <a:gdLst>
                <a:gd name="T0" fmla="*/ 0 w 39"/>
                <a:gd name="T1" fmla="*/ 0 h 87"/>
                <a:gd name="T2" fmla="*/ 0 w 39"/>
                <a:gd name="T3" fmla="*/ 0 h 87"/>
                <a:gd name="T4" fmla="*/ 0 w 39"/>
                <a:gd name="T5" fmla="*/ 0 h 87"/>
                <a:gd name="T6" fmla="*/ 0 w 39"/>
                <a:gd name="T7" fmla="*/ 0 h 87"/>
                <a:gd name="T8" fmla="*/ 0 w 39"/>
                <a:gd name="T9" fmla="*/ 0 h 87"/>
                <a:gd name="T10" fmla="*/ 0 w 39"/>
                <a:gd name="T11" fmla="*/ 0 h 87"/>
                <a:gd name="T12" fmla="*/ 0 w 39"/>
                <a:gd name="T13" fmla="*/ 0 h 87"/>
                <a:gd name="T14" fmla="*/ 0 w 39"/>
                <a:gd name="T15" fmla="*/ 0 h 87"/>
                <a:gd name="T16" fmla="*/ 0 w 39"/>
                <a:gd name="T17" fmla="*/ 0 h 87"/>
                <a:gd name="T18" fmla="*/ 0 w 39"/>
                <a:gd name="T19" fmla="*/ 0 h 87"/>
                <a:gd name="T20" fmla="*/ 0 w 39"/>
                <a:gd name="T21" fmla="*/ 0 h 87"/>
                <a:gd name="T22" fmla="*/ 0 w 39"/>
                <a:gd name="T23" fmla="*/ 0 h 87"/>
                <a:gd name="T24" fmla="*/ 0 w 39"/>
                <a:gd name="T25" fmla="*/ 0 h 87"/>
                <a:gd name="T26" fmla="*/ 0 w 39"/>
                <a:gd name="T27" fmla="*/ 0 h 87"/>
                <a:gd name="T28" fmla="*/ 0 w 39"/>
                <a:gd name="T29" fmla="*/ 0 h 87"/>
                <a:gd name="T30" fmla="*/ 0 w 39"/>
                <a:gd name="T31" fmla="*/ 0 h 87"/>
                <a:gd name="T32" fmla="*/ 0 w 39"/>
                <a:gd name="T33" fmla="*/ 0 h 87"/>
                <a:gd name="T34" fmla="*/ 0 w 39"/>
                <a:gd name="T35" fmla="*/ 0 h 87"/>
                <a:gd name="T36" fmla="*/ 0 w 39"/>
                <a:gd name="T37" fmla="*/ 0 h 87"/>
                <a:gd name="T38" fmla="*/ 0 w 39"/>
                <a:gd name="T39" fmla="*/ 0 h 87"/>
                <a:gd name="T40" fmla="*/ 0 w 39"/>
                <a:gd name="T41" fmla="*/ 0 h 8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9"/>
                <a:gd name="T64" fmla="*/ 0 h 87"/>
                <a:gd name="T65" fmla="*/ 39 w 39"/>
                <a:gd name="T66" fmla="*/ 87 h 8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9" h="87">
                  <a:moveTo>
                    <a:pt x="20" y="9"/>
                  </a:moveTo>
                  <a:lnTo>
                    <a:pt x="19" y="5"/>
                  </a:lnTo>
                  <a:lnTo>
                    <a:pt x="16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2" y="3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22"/>
                  </a:lnTo>
                  <a:lnTo>
                    <a:pt x="3" y="35"/>
                  </a:lnTo>
                  <a:lnTo>
                    <a:pt x="7" y="48"/>
                  </a:lnTo>
                  <a:lnTo>
                    <a:pt x="13" y="60"/>
                  </a:lnTo>
                  <a:lnTo>
                    <a:pt x="19" y="72"/>
                  </a:lnTo>
                  <a:lnTo>
                    <a:pt x="25" y="81"/>
                  </a:lnTo>
                  <a:lnTo>
                    <a:pt x="33" y="86"/>
                  </a:lnTo>
                  <a:lnTo>
                    <a:pt x="38" y="87"/>
                  </a:lnTo>
                  <a:lnTo>
                    <a:pt x="39" y="70"/>
                  </a:lnTo>
                  <a:lnTo>
                    <a:pt x="34" y="50"/>
                  </a:lnTo>
                  <a:lnTo>
                    <a:pt x="27" y="29"/>
                  </a:lnTo>
                  <a:lnTo>
                    <a:pt x="2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15" name="Freeform 624"/>
            <p:cNvSpPr>
              <a:spLocks/>
            </p:cNvSpPr>
            <p:nvPr/>
          </p:nvSpPr>
          <p:spPr bwMode="auto">
            <a:xfrm>
              <a:off x="4533" y="3370"/>
              <a:ext cx="4" cy="7"/>
            </a:xfrm>
            <a:custGeom>
              <a:avLst/>
              <a:gdLst>
                <a:gd name="T0" fmla="*/ 0 w 34"/>
                <a:gd name="T1" fmla="*/ 0 h 51"/>
                <a:gd name="T2" fmla="*/ 0 w 34"/>
                <a:gd name="T3" fmla="*/ 0 h 51"/>
                <a:gd name="T4" fmla="*/ 0 w 34"/>
                <a:gd name="T5" fmla="*/ 0 h 51"/>
                <a:gd name="T6" fmla="*/ 0 w 34"/>
                <a:gd name="T7" fmla="*/ 0 h 51"/>
                <a:gd name="T8" fmla="*/ 0 w 34"/>
                <a:gd name="T9" fmla="*/ 0 h 51"/>
                <a:gd name="T10" fmla="*/ 0 w 34"/>
                <a:gd name="T11" fmla="*/ 0 h 51"/>
                <a:gd name="T12" fmla="*/ 0 w 34"/>
                <a:gd name="T13" fmla="*/ 0 h 51"/>
                <a:gd name="T14" fmla="*/ 0 w 34"/>
                <a:gd name="T15" fmla="*/ 0 h 51"/>
                <a:gd name="T16" fmla="*/ 0 w 34"/>
                <a:gd name="T17" fmla="*/ 0 h 51"/>
                <a:gd name="T18" fmla="*/ 0 w 34"/>
                <a:gd name="T19" fmla="*/ 0 h 51"/>
                <a:gd name="T20" fmla="*/ 0 w 34"/>
                <a:gd name="T21" fmla="*/ 0 h 51"/>
                <a:gd name="T22" fmla="*/ 0 w 34"/>
                <a:gd name="T23" fmla="*/ 0 h 51"/>
                <a:gd name="T24" fmla="*/ 0 w 34"/>
                <a:gd name="T25" fmla="*/ 0 h 51"/>
                <a:gd name="T26" fmla="*/ 0 w 34"/>
                <a:gd name="T27" fmla="*/ 0 h 51"/>
                <a:gd name="T28" fmla="*/ 0 w 34"/>
                <a:gd name="T29" fmla="*/ 0 h 51"/>
                <a:gd name="T30" fmla="*/ 0 w 34"/>
                <a:gd name="T31" fmla="*/ 0 h 51"/>
                <a:gd name="T32" fmla="*/ 0 w 34"/>
                <a:gd name="T33" fmla="*/ 0 h 51"/>
                <a:gd name="T34" fmla="*/ 0 w 34"/>
                <a:gd name="T35" fmla="*/ 0 h 51"/>
                <a:gd name="T36" fmla="*/ 0 w 34"/>
                <a:gd name="T37" fmla="*/ 0 h 51"/>
                <a:gd name="T38" fmla="*/ 0 w 34"/>
                <a:gd name="T39" fmla="*/ 0 h 51"/>
                <a:gd name="T40" fmla="*/ 0 w 34"/>
                <a:gd name="T41" fmla="*/ 0 h 51"/>
                <a:gd name="T42" fmla="*/ 0 w 34"/>
                <a:gd name="T43" fmla="*/ 0 h 51"/>
                <a:gd name="T44" fmla="*/ 0 w 34"/>
                <a:gd name="T45" fmla="*/ 0 h 51"/>
                <a:gd name="T46" fmla="*/ 0 w 34"/>
                <a:gd name="T47" fmla="*/ 0 h 51"/>
                <a:gd name="T48" fmla="*/ 0 w 34"/>
                <a:gd name="T49" fmla="*/ 0 h 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4"/>
                <a:gd name="T76" fmla="*/ 0 h 51"/>
                <a:gd name="T77" fmla="*/ 34 w 34"/>
                <a:gd name="T78" fmla="*/ 51 h 5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4" h="51">
                  <a:moveTo>
                    <a:pt x="18" y="7"/>
                  </a:moveTo>
                  <a:lnTo>
                    <a:pt x="18" y="8"/>
                  </a:lnTo>
                  <a:lnTo>
                    <a:pt x="17" y="5"/>
                  </a:lnTo>
                  <a:lnTo>
                    <a:pt x="14" y="1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5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3"/>
                  </a:lnTo>
                  <a:lnTo>
                    <a:pt x="8" y="30"/>
                  </a:lnTo>
                  <a:lnTo>
                    <a:pt x="13" y="37"/>
                  </a:lnTo>
                  <a:lnTo>
                    <a:pt x="18" y="43"/>
                  </a:lnTo>
                  <a:lnTo>
                    <a:pt x="25" y="47"/>
                  </a:lnTo>
                  <a:lnTo>
                    <a:pt x="30" y="51"/>
                  </a:lnTo>
                  <a:lnTo>
                    <a:pt x="34" y="51"/>
                  </a:lnTo>
                  <a:lnTo>
                    <a:pt x="33" y="40"/>
                  </a:lnTo>
                  <a:lnTo>
                    <a:pt x="29" y="27"/>
                  </a:lnTo>
                  <a:lnTo>
                    <a:pt x="23" y="15"/>
                  </a:lnTo>
                  <a:lnTo>
                    <a:pt x="18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16" name="Freeform 625"/>
            <p:cNvSpPr>
              <a:spLocks/>
            </p:cNvSpPr>
            <p:nvPr/>
          </p:nvSpPr>
          <p:spPr bwMode="auto">
            <a:xfrm>
              <a:off x="4529" y="3364"/>
              <a:ext cx="6" cy="4"/>
            </a:xfrm>
            <a:custGeom>
              <a:avLst/>
              <a:gdLst>
                <a:gd name="T0" fmla="*/ 0 w 46"/>
                <a:gd name="T1" fmla="*/ 0 h 33"/>
                <a:gd name="T2" fmla="*/ 0 w 46"/>
                <a:gd name="T3" fmla="*/ 0 h 33"/>
                <a:gd name="T4" fmla="*/ 0 w 46"/>
                <a:gd name="T5" fmla="*/ 0 h 33"/>
                <a:gd name="T6" fmla="*/ 0 w 46"/>
                <a:gd name="T7" fmla="*/ 0 h 33"/>
                <a:gd name="T8" fmla="*/ 0 w 46"/>
                <a:gd name="T9" fmla="*/ 0 h 33"/>
                <a:gd name="T10" fmla="*/ 0 w 46"/>
                <a:gd name="T11" fmla="*/ 0 h 33"/>
                <a:gd name="T12" fmla="*/ 0 w 46"/>
                <a:gd name="T13" fmla="*/ 0 h 33"/>
                <a:gd name="T14" fmla="*/ 0 w 46"/>
                <a:gd name="T15" fmla="*/ 0 h 33"/>
                <a:gd name="T16" fmla="*/ 0 w 46"/>
                <a:gd name="T17" fmla="*/ 0 h 33"/>
                <a:gd name="T18" fmla="*/ 0 w 46"/>
                <a:gd name="T19" fmla="*/ 0 h 33"/>
                <a:gd name="T20" fmla="*/ 0 w 46"/>
                <a:gd name="T21" fmla="*/ 0 h 33"/>
                <a:gd name="T22" fmla="*/ 0 w 46"/>
                <a:gd name="T23" fmla="*/ 0 h 33"/>
                <a:gd name="T24" fmla="*/ 0 w 46"/>
                <a:gd name="T25" fmla="*/ 0 h 33"/>
                <a:gd name="T26" fmla="*/ 0 w 46"/>
                <a:gd name="T27" fmla="*/ 0 h 33"/>
                <a:gd name="T28" fmla="*/ 0 w 46"/>
                <a:gd name="T29" fmla="*/ 0 h 33"/>
                <a:gd name="T30" fmla="*/ 0 w 46"/>
                <a:gd name="T31" fmla="*/ 0 h 33"/>
                <a:gd name="T32" fmla="*/ 0 w 46"/>
                <a:gd name="T33" fmla="*/ 0 h 33"/>
                <a:gd name="T34" fmla="*/ 0 w 46"/>
                <a:gd name="T35" fmla="*/ 0 h 33"/>
                <a:gd name="T36" fmla="*/ 0 w 46"/>
                <a:gd name="T37" fmla="*/ 0 h 33"/>
                <a:gd name="T38" fmla="*/ 0 w 46"/>
                <a:gd name="T39" fmla="*/ 0 h 33"/>
                <a:gd name="T40" fmla="*/ 0 w 46"/>
                <a:gd name="T41" fmla="*/ 0 h 33"/>
                <a:gd name="T42" fmla="*/ 0 w 46"/>
                <a:gd name="T43" fmla="*/ 0 h 33"/>
                <a:gd name="T44" fmla="*/ 0 w 46"/>
                <a:gd name="T45" fmla="*/ 0 h 33"/>
                <a:gd name="T46" fmla="*/ 0 w 46"/>
                <a:gd name="T47" fmla="*/ 0 h 33"/>
                <a:gd name="T48" fmla="*/ 0 w 46"/>
                <a:gd name="T49" fmla="*/ 0 h 3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6"/>
                <a:gd name="T76" fmla="*/ 0 h 33"/>
                <a:gd name="T77" fmla="*/ 46 w 46"/>
                <a:gd name="T78" fmla="*/ 33 h 3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6" h="33">
                  <a:moveTo>
                    <a:pt x="37" y="24"/>
                  </a:moveTo>
                  <a:lnTo>
                    <a:pt x="41" y="22"/>
                  </a:lnTo>
                  <a:lnTo>
                    <a:pt x="45" y="19"/>
                  </a:lnTo>
                  <a:lnTo>
                    <a:pt x="46" y="15"/>
                  </a:lnTo>
                  <a:lnTo>
                    <a:pt x="46" y="10"/>
                  </a:lnTo>
                  <a:lnTo>
                    <a:pt x="44" y="5"/>
                  </a:lnTo>
                  <a:lnTo>
                    <a:pt x="41" y="2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19" y="3"/>
                  </a:lnTo>
                  <a:lnTo>
                    <a:pt x="12" y="7"/>
                  </a:lnTo>
                  <a:lnTo>
                    <a:pt x="5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3" y="31"/>
                  </a:lnTo>
                  <a:lnTo>
                    <a:pt x="7" y="33"/>
                  </a:lnTo>
                  <a:lnTo>
                    <a:pt x="12" y="33"/>
                  </a:lnTo>
                  <a:lnTo>
                    <a:pt x="16" y="33"/>
                  </a:lnTo>
                  <a:lnTo>
                    <a:pt x="21" y="31"/>
                  </a:lnTo>
                  <a:lnTo>
                    <a:pt x="26" y="30"/>
                  </a:lnTo>
                  <a:lnTo>
                    <a:pt x="32" y="28"/>
                  </a:lnTo>
                  <a:lnTo>
                    <a:pt x="37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17" name="Freeform 626"/>
            <p:cNvSpPr>
              <a:spLocks/>
            </p:cNvSpPr>
            <p:nvPr/>
          </p:nvSpPr>
          <p:spPr bwMode="auto">
            <a:xfrm>
              <a:off x="4502" y="3356"/>
              <a:ext cx="23" cy="31"/>
            </a:xfrm>
            <a:custGeom>
              <a:avLst/>
              <a:gdLst>
                <a:gd name="T0" fmla="*/ 0 w 177"/>
                <a:gd name="T1" fmla="*/ 0 h 219"/>
                <a:gd name="T2" fmla="*/ 0 w 177"/>
                <a:gd name="T3" fmla="*/ 0 h 219"/>
                <a:gd name="T4" fmla="*/ 0 w 177"/>
                <a:gd name="T5" fmla="*/ 0 h 219"/>
                <a:gd name="T6" fmla="*/ 0 w 177"/>
                <a:gd name="T7" fmla="*/ 0 h 219"/>
                <a:gd name="T8" fmla="*/ 0 w 177"/>
                <a:gd name="T9" fmla="*/ 0 h 219"/>
                <a:gd name="T10" fmla="*/ 0 w 177"/>
                <a:gd name="T11" fmla="*/ 0 h 219"/>
                <a:gd name="T12" fmla="*/ 0 w 177"/>
                <a:gd name="T13" fmla="*/ 0 h 219"/>
                <a:gd name="T14" fmla="*/ 0 w 177"/>
                <a:gd name="T15" fmla="*/ 0 h 219"/>
                <a:gd name="T16" fmla="*/ 0 w 177"/>
                <a:gd name="T17" fmla="*/ 0 h 219"/>
                <a:gd name="T18" fmla="*/ 0 w 177"/>
                <a:gd name="T19" fmla="*/ 0 h 219"/>
                <a:gd name="T20" fmla="*/ 0 w 177"/>
                <a:gd name="T21" fmla="*/ 0 h 219"/>
                <a:gd name="T22" fmla="*/ 0 w 177"/>
                <a:gd name="T23" fmla="*/ 0 h 219"/>
                <a:gd name="T24" fmla="*/ 0 w 177"/>
                <a:gd name="T25" fmla="*/ 0 h 219"/>
                <a:gd name="T26" fmla="*/ 0 w 177"/>
                <a:gd name="T27" fmla="*/ 0 h 219"/>
                <a:gd name="T28" fmla="*/ 0 w 177"/>
                <a:gd name="T29" fmla="*/ 0 h 219"/>
                <a:gd name="T30" fmla="*/ 0 w 177"/>
                <a:gd name="T31" fmla="*/ 0 h 219"/>
                <a:gd name="T32" fmla="*/ 0 w 177"/>
                <a:gd name="T33" fmla="*/ 0 h 219"/>
                <a:gd name="T34" fmla="*/ 0 w 177"/>
                <a:gd name="T35" fmla="*/ 0 h 219"/>
                <a:gd name="T36" fmla="*/ 0 w 177"/>
                <a:gd name="T37" fmla="*/ 0 h 219"/>
                <a:gd name="T38" fmla="*/ 0 w 177"/>
                <a:gd name="T39" fmla="*/ 0 h 219"/>
                <a:gd name="T40" fmla="*/ 0 w 177"/>
                <a:gd name="T41" fmla="*/ 0 h 219"/>
                <a:gd name="T42" fmla="*/ 0 w 177"/>
                <a:gd name="T43" fmla="*/ 0 h 219"/>
                <a:gd name="T44" fmla="*/ 0 w 177"/>
                <a:gd name="T45" fmla="*/ 0 h 219"/>
                <a:gd name="T46" fmla="*/ 0 w 177"/>
                <a:gd name="T47" fmla="*/ 0 h 219"/>
                <a:gd name="T48" fmla="*/ 0 w 177"/>
                <a:gd name="T49" fmla="*/ 0 h 219"/>
                <a:gd name="T50" fmla="*/ 0 w 177"/>
                <a:gd name="T51" fmla="*/ 0 h 219"/>
                <a:gd name="T52" fmla="*/ 0 w 177"/>
                <a:gd name="T53" fmla="*/ 0 h 219"/>
                <a:gd name="T54" fmla="*/ 0 w 177"/>
                <a:gd name="T55" fmla="*/ 0 h 219"/>
                <a:gd name="T56" fmla="*/ 0 w 177"/>
                <a:gd name="T57" fmla="*/ 0 h 219"/>
                <a:gd name="T58" fmla="*/ 0 w 177"/>
                <a:gd name="T59" fmla="*/ 0 h 219"/>
                <a:gd name="T60" fmla="*/ 0 w 177"/>
                <a:gd name="T61" fmla="*/ 0 h 219"/>
                <a:gd name="T62" fmla="*/ 0 w 177"/>
                <a:gd name="T63" fmla="*/ 0 h 219"/>
                <a:gd name="T64" fmla="*/ 0 w 177"/>
                <a:gd name="T65" fmla="*/ 0 h 219"/>
                <a:gd name="T66" fmla="*/ 0 w 177"/>
                <a:gd name="T67" fmla="*/ 0 h 219"/>
                <a:gd name="T68" fmla="*/ 0 w 177"/>
                <a:gd name="T69" fmla="*/ 0 h 219"/>
                <a:gd name="T70" fmla="*/ 0 w 177"/>
                <a:gd name="T71" fmla="*/ 0 h 219"/>
                <a:gd name="T72" fmla="*/ 0 w 177"/>
                <a:gd name="T73" fmla="*/ 0 h 219"/>
                <a:gd name="T74" fmla="*/ 0 w 177"/>
                <a:gd name="T75" fmla="*/ 0 h 219"/>
                <a:gd name="T76" fmla="*/ 0 w 177"/>
                <a:gd name="T77" fmla="*/ 0 h 219"/>
                <a:gd name="T78" fmla="*/ 0 w 177"/>
                <a:gd name="T79" fmla="*/ 0 h 219"/>
                <a:gd name="T80" fmla="*/ 0 w 177"/>
                <a:gd name="T81" fmla="*/ 0 h 219"/>
                <a:gd name="T82" fmla="*/ 0 w 177"/>
                <a:gd name="T83" fmla="*/ 0 h 219"/>
                <a:gd name="T84" fmla="*/ 0 w 177"/>
                <a:gd name="T85" fmla="*/ 0 h 219"/>
                <a:gd name="T86" fmla="*/ 0 w 177"/>
                <a:gd name="T87" fmla="*/ 0 h 219"/>
                <a:gd name="T88" fmla="*/ 0 w 177"/>
                <a:gd name="T89" fmla="*/ 0 h 219"/>
                <a:gd name="T90" fmla="*/ 0 w 177"/>
                <a:gd name="T91" fmla="*/ 0 h 219"/>
                <a:gd name="T92" fmla="*/ 0 w 177"/>
                <a:gd name="T93" fmla="*/ 0 h 219"/>
                <a:gd name="T94" fmla="*/ 0 w 177"/>
                <a:gd name="T95" fmla="*/ 0 h 219"/>
                <a:gd name="T96" fmla="*/ 0 w 177"/>
                <a:gd name="T97" fmla="*/ 0 h 219"/>
                <a:gd name="T98" fmla="*/ 0 w 177"/>
                <a:gd name="T99" fmla="*/ 0 h 219"/>
                <a:gd name="T100" fmla="*/ 0 w 177"/>
                <a:gd name="T101" fmla="*/ 0 h 219"/>
                <a:gd name="T102" fmla="*/ 0 w 177"/>
                <a:gd name="T103" fmla="*/ 0 h 219"/>
                <a:gd name="T104" fmla="*/ 0 w 177"/>
                <a:gd name="T105" fmla="*/ 0 h 219"/>
                <a:gd name="T106" fmla="*/ 0 w 177"/>
                <a:gd name="T107" fmla="*/ 0 h 219"/>
                <a:gd name="T108" fmla="*/ 0 w 177"/>
                <a:gd name="T109" fmla="*/ 0 h 219"/>
                <a:gd name="T110" fmla="*/ 0 w 177"/>
                <a:gd name="T111" fmla="*/ 0 h 219"/>
                <a:gd name="T112" fmla="*/ 0 w 177"/>
                <a:gd name="T113" fmla="*/ 0 h 219"/>
                <a:gd name="T114" fmla="*/ 0 w 177"/>
                <a:gd name="T115" fmla="*/ 0 h 219"/>
                <a:gd name="T116" fmla="*/ 0 w 177"/>
                <a:gd name="T117" fmla="*/ 0 h 219"/>
                <a:gd name="T118" fmla="*/ 0 w 177"/>
                <a:gd name="T119" fmla="*/ 0 h 219"/>
                <a:gd name="T120" fmla="*/ 0 w 177"/>
                <a:gd name="T121" fmla="*/ 0 h 21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77"/>
                <a:gd name="T184" fmla="*/ 0 h 219"/>
                <a:gd name="T185" fmla="*/ 177 w 177"/>
                <a:gd name="T186" fmla="*/ 219 h 21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77" h="219">
                  <a:moveTo>
                    <a:pt x="65" y="33"/>
                  </a:moveTo>
                  <a:lnTo>
                    <a:pt x="52" y="43"/>
                  </a:lnTo>
                  <a:lnTo>
                    <a:pt x="41" y="54"/>
                  </a:lnTo>
                  <a:lnTo>
                    <a:pt x="29" y="66"/>
                  </a:lnTo>
                  <a:lnTo>
                    <a:pt x="20" y="79"/>
                  </a:lnTo>
                  <a:lnTo>
                    <a:pt x="12" y="93"/>
                  </a:lnTo>
                  <a:lnTo>
                    <a:pt x="6" y="107"/>
                  </a:lnTo>
                  <a:lnTo>
                    <a:pt x="2" y="121"/>
                  </a:lnTo>
                  <a:lnTo>
                    <a:pt x="0" y="136"/>
                  </a:lnTo>
                  <a:lnTo>
                    <a:pt x="2" y="158"/>
                  </a:lnTo>
                  <a:lnTo>
                    <a:pt x="10" y="177"/>
                  </a:lnTo>
                  <a:lnTo>
                    <a:pt x="23" y="193"/>
                  </a:lnTo>
                  <a:lnTo>
                    <a:pt x="38" y="204"/>
                  </a:lnTo>
                  <a:lnTo>
                    <a:pt x="57" y="213"/>
                  </a:lnTo>
                  <a:lnTo>
                    <a:pt x="78" y="218"/>
                  </a:lnTo>
                  <a:lnTo>
                    <a:pt x="98" y="219"/>
                  </a:lnTo>
                  <a:lnTo>
                    <a:pt x="118" y="216"/>
                  </a:lnTo>
                  <a:lnTo>
                    <a:pt x="123" y="216"/>
                  </a:lnTo>
                  <a:lnTo>
                    <a:pt x="127" y="214"/>
                  </a:lnTo>
                  <a:lnTo>
                    <a:pt x="130" y="210"/>
                  </a:lnTo>
                  <a:lnTo>
                    <a:pt x="131" y="205"/>
                  </a:lnTo>
                  <a:lnTo>
                    <a:pt x="130" y="203"/>
                  </a:lnTo>
                  <a:lnTo>
                    <a:pt x="127" y="203"/>
                  </a:lnTo>
                  <a:lnTo>
                    <a:pt x="123" y="202"/>
                  </a:lnTo>
                  <a:lnTo>
                    <a:pt x="117" y="202"/>
                  </a:lnTo>
                  <a:lnTo>
                    <a:pt x="111" y="202"/>
                  </a:lnTo>
                  <a:lnTo>
                    <a:pt x="106" y="202"/>
                  </a:lnTo>
                  <a:lnTo>
                    <a:pt x="100" y="202"/>
                  </a:lnTo>
                  <a:lnTo>
                    <a:pt x="97" y="202"/>
                  </a:lnTo>
                  <a:lnTo>
                    <a:pt x="87" y="201"/>
                  </a:lnTo>
                  <a:lnTo>
                    <a:pt x="77" y="200"/>
                  </a:lnTo>
                  <a:lnTo>
                    <a:pt x="67" y="199"/>
                  </a:lnTo>
                  <a:lnTo>
                    <a:pt x="56" y="196"/>
                  </a:lnTo>
                  <a:lnTo>
                    <a:pt x="46" y="193"/>
                  </a:lnTo>
                  <a:lnTo>
                    <a:pt x="35" y="185"/>
                  </a:lnTo>
                  <a:lnTo>
                    <a:pt x="26" y="175"/>
                  </a:lnTo>
                  <a:lnTo>
                    <a:pt x="15" y="162"/>
                  </a:lnTo>
                  <a:lnTo>
                    <a:pt x="13" y="146"/>
                  </a:lnTo>
                  <a:lnTo>
                    <a:pt x="14" y="131"/>
                  </a:lnTo>
                  <a:lnTo>
                    <a:pt x="19" y="116"/>
                  </a:lnTo>
                  <a:lnTo>
                    <a:pt x="25" y="102"/>
                  </a:lnTo>
                  <a:lnTo>
                    <a:pt x="34" y="89"/>
                  </a:lnTo>
                  <a:lnTo>
                    <a:pt x="45" y="76"/>
                  </a:lnTo>
                  <a:lnTo>
                    <a:pt x="56" y="65"/>
                  </a:lnTo>
                  <a:lnTo>
                    <a:pt x="70" y="55"/>
                  </a:lnTo>
                  <a:lnTo>
                    <a:pt x="84" y="45"/>
                  </a:lnTo>
                  <a:lnTo>
                    <a:pt x="98" y="37"/>
                  </a:lnTo>
                  <a:lnTo>
                    <a:pt x="113" y="29"/>
                  </a:lnTo>
                  <a:lnTo>
                    <a:pt x="127" y="23"/>
                  </a:lnTo>
                  <a:lnTo>
                    <a:pt x="141" y="17"/>
                  </a:lnTo>
                  <a:lnTo>
                    <a:pt x="154" y="12"/>
                  </a:lnTo>
                  <a:lnTo>
                    <a:pt x="167" y="9"/>
                  </a:lnTo>
                  <a:lnTo>
                    <a:pt x="177" y="7"/>
                  </a:lnTo>
                  <a:lnTo>
                    <a:pt x="170" y="2"/>
                  </a:lnTo>
                  <a:lnTo>
                    <a:pt x="158" y="0"/>
                  </a:lnTo>
                  <a:lnTo>
                    <a:pt x="145" y="2"/>
                  </a:lnTo>
                  <a:lnTo>
                    <a:pt x="129" y="6"/>
                  </a:lnTo>
                  <a:lnTo>
                    <a:pt x="111" y="11"/>
                  </a:lnTo>
                  <a:lnTo>
                    <a:pt x="94" y="17"/>
                  </a:lnTo>
                  <a:lnTo>
                    <a:pt x="78" y="26"/>
                  </a:lnTo>
                  <a:lnTo>
                    <a:pt x="65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18" name="Freeform 627"/>
            <p:cNvSpPr>
              <a:spLocks/>
            </p:cNvSpPr>
            <p:nvPr/>
          </p:nvSpPr>
          <p:spPr bwMode="auto">
            <a:xfrm>
              <a:off x="4540" y="3355"/>
              <a:ext cx="15" cy="25"/>
            </a:xfrm>
            <a:custGeom>
              <a:avLst/>
              <a:gdLst>
                <a:gd name="T0" fmla="*/ 0 w 115"/>
                <a:gd name="T1" fmla="*/ 0 h 170"/>
                <a:gd name="T2" fmla="*/ 0 w 115"/>
                <a:gd name="T3" fmla="*/ 0 h 170"/>
                <a:gd name="T4" fmla="*/ 0 w 115"/>
                <a:gd name="T5" fmla="*/ 0 h 170"/>
                <a:gd name="T6" fmla="*/ 0 w 115"/>
                <a:gd name="T7" fmla="*/ 0 h 170"/>
                <a:gd name="T8" fmla="*/ 0 w 115"/>
                <a:gd name="T9" fmla="*/ 0 h 170"/>
                <a:gd name="T10" fmla="*/ 0 w 115"/>
                <a:gd name="T11" fmla="*/ 0 h 170"/>
                <a:gd name="T12" fmla="*/ 0 w 115"/>
                <a:gd name="T13" fmla="*/ 0 h 170"/>
                <a:gd name="T14" fmla="*/ 0 w 115"/>
                <a:gd name="T15" fmla="*/ 0 h 170"/>
                <a:gd name="T16" fmla="*/ 0 w 115"/>
                <a:gd name="T17" fmla="*/ 0 h 170"/>
                <a:gd name="T18" fmla="*/ 0 w 115"/>
                <a:gd name="T19" fmla="*/ 0 h 170"/>
                <a:gd name="T20" fmla="*/ 0 w 115"/>
                <a:gd name="T21" fmla="*/ 0 h 170"/>
                <a:gd name="T22" fmla="*/ 0 w 115"/>
                <a:gd name="T23" fmla="*/ 0 h 170"/>
                <a:gd name="T24" fmla="*/ 0 w 115"/>
                <a:gd name="T25" fmla="*/ 0 h 170"/>
                <a:gd name="T26" fmla="*/ 0 w 115"/>
                <a:gd name="T27" fmla="*/ 0 h 170"/>
                <a:gd name="T28" fmla="*/ 0 w 115"/>
                <a:gd name="T29" fmla="*/ 0 h 170"/>
                <a:gd name="T30" fmla="*/ 0 w 115"/>
                <a:gd name="T31" fmla="*/ 0 h 170"/>
                <a:gd name="T32" fmla="*/ 0 w 115"/>
                <a:gd name="T33" fmla="*/ 0 h 170"/>
                <a:gd name="T34" fmla="*/ 0 w 115"/>
                <a:gd name="T35" fmla="*/ 0 h 170"/>
                <a:gd name="T36" fmla="*/ 0 w 115"/>
                <a:gd name="T37" fmla="*/ 0 h 170"/>
                <a:gd name="T38" fmla="*/ 0 w 115"/>
                <a:gd name="T39" fmla="*/ 0 h 170"/>
                <a:gd name="T40" fmla="*/ 0 w 115"/>
                <a:gd name="T41" fmla="*/ 0 h 170"/>
                <a:gd name="T42" fmla="*/ 0 w 115"/>
                <a:gd name="T43" fmla="*/ 0 h 170"/>
                <a:gd name="T44" fmla="*/ 0 w 115"/>
                <a:gd name="T45" fmla="*/ 0 h 170"/>
                <a:gd name="T46" fmla="*/ 0 w 115"/>
                <a:gd name="T47" fmla="*/ 0 h 170"/>
                <a:gd name="T48" fmla="*/ 0 w 115"/>
                <a:gd name="T49" fmla="*/ 0 h 170"/>
                <a:gd name="T50" fmla="*/ 0 w 115"/>
                <a:gd name="T51" fmla="*/ 0 h 170"/>
                <a:gd name="T52" fmla="*/ 0 w 115"/>
                <a:gd name="T53" fmla="*/ 0 h 170"/>
                <a:gd name="T54" fmla="*/ 0 w 115"/>
                <a:gd name="T55" fmla="*/ 0 h 170"/>
                <a:gd name="T56" fmla="*/ 0 w 115"/>
                <a:gd name="T57" fmla="*/ 0 h 170"/>
                <a:gd name="T58" fmla="*/ 0 w 115"/>
                <a:gd name="T59" fmla="*/ 0 h 170"/>
                <a:gd name="T60" fmla="*/ 0 w 115"/>
                <a:gd name="T61" fmla="*/ 0 h 170"/>
                <a:gd name="T62" fmla="*/ 0 w 115"/>
                <a:gd name="T63" fmla="*/ 0 h 170"/>
                <a:gd name="T64" fmla="*/ 0 w 115"/>
                <a:gd name="T65" fmla="*/ 0 h 170"/>
                <a:gd name="T66" fmla="*/ 0 w 115"/>
                <a:gd name="T67" fmla="*/ 0 h 170"/>
                <a:gd name="T68" fmla="*/ 0 w 115"/>
                <a:gd name="T69" fmla="*/ 0 h 170"/>
                <a:gd name="T70" fmla="*/ 0 w 115"/>
                <a:gd name="T71" fmla="*/ 0 h 170"/>
                <a:gd name="T72" fmla="*/ 0 w 115"/>
                <a:gd name="T73" fmla="*/ 0 h 170"/>
                <a:gd name="T74" fmla="*/ 0 w 115"/>
                <a:gd name="T75" fmla="*/ 0 h 170"/>
                <a:gd name="T76" fmla="*/ 0 w 115"/>
                <a:gd name="T77" fmla="*/ 0 h 170"/>
                <a:gd name="T78" fmla="*/ 0 w 115"/>
                <a:gd name="T79" fmla="*/ 0 h 170"/>
                <a:gd name="T80" fmla="*/ 0 w 115"/>
                <a:gd name="T81" fmla="*/ 0 h 17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170"/>
                <a:gd name="T125" fmla="*/ 115 w 115"/>
                <a:gd name="T126" fmla="*/ 170 h 17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170">
                  <a:moveTo>
                    <a:pt x="97" y="57"/>
                  </a:moveTo>
                  <a:lnTo>
                    <a:pt x="100" y="75"/>
                  </a:lnTo>
                  <a:lnTo>
                    <a:pt x="98" y="90"/>
                  </a:lnTo>
                  <a:lnTo>
                    <a:pt x="91" y="103"/>
                  </a:lnTo>
                  <a:lnTo>
                    <a:pt x="80" y="114"/>
                  </a:lnTo>
                  <a:lnTo>
                    <a:pt x="68" y="125"/>
                  </a:lnTo>
                  <a:lnTo>
                    <a:pt x="54" y="135"/>
                  </a:lnTo>
                  <a:lnTo>
                    <a:pt x="39" y="145"/>
                  </a:lnTo>
                  <a:lnTo>
                    <a:pt x="27" y="155"/>
                  </a:lnTo>
                  <a:lnTo>
                    <a:pt x="25" y="158"/>
                  </a:lnTo>
                  <a:lnTo>
                    <a:pt x="23" y="160"/>
                  </a:lnTo>
                  <a:lnTo>
                    <a:pt x="23" y="164"/>
                  </a:lnTo>
                  <a:lnTo>
                    <a:pt x="26" y="167"/>
                  </a:lnTo>
                  <a:lnTo>
                    <a:pt x="28" y="169"/>
                  </a:lnTo>
                  <a:lnTo>
                    <a:pt x="31" y="170"/>
                  </a:lnTo>
                  <a:lnTo>
                    <a:pt x="34" y="170"/>
                  </a:lnTo>
                  <a:lnTo>
                    <a:pt x="37" y="169"/>
                  </a:lnTo>
                  <a:lnTo>
                    <a:pt x="53" y="159"/>
                  </a:lnTo>
                  <a:lnTo>
                    <a:pt x="69" y="149"/>
                  </a:lnTo>
                  <a:lnTo>
                    <a:pt x="83" y="137"/>
                  </a:lnTo>
                  <a:lnTo>
                    <a:pt x="97" y="123"/>
                  </a:lnTo>
                  <a:lnTo>
                    <a:pt x="106" y="108"/>
                  </a:lnTo>
                  <a:lnTo>
                    <a:pt x="113" y="91"/>
                  </a:lnTo>
                  <a:lnTo>
                    <a:pt x="115" y="73"/>
                  </a:lnTo>
                  <a:lnTo>
                    <a:pt x="111" y="53"/>
                  </a:lnTo>
                  <a:lnTo>
                    <a:pt x="101" y="39"/>
                  </a:lnTo>
                  <a:lnTo>
                    <a:pt x="89" y="26"/>
                  </a:lnTo>
                  <a:lnTo>
                    <a:pt x="72" y="15"/>
                  </a:lnTo>
                  <a:lnTo>
                    <a:pt x="55" y="8"/>
                  </a:lnTo>
                  <a:lnTo>
                    <a:pt x="37" y="2"/>
                  </a:lnTo>
                  <a:lnTo>
                    <a:pt x="21" y="0"/>
                  </a:lnTo>
                  <a:lnTo>
                    <a:pt x="9" y="1"/>
                  </a:lnTo>
                  <a:lnTo>
                    <a:pt x="0" y="5"/>
                  </a:lnTo>
                  <a:lnTo>
                    <a:pt x="15" y="10"/>
                  </a:lnTo>
                  <a:lnTo>
                    <a:pt x="30" y="13"/>
                  </a:lnTo>
                  <a:lnTo>
                    <a:pt x="43" y="16"/>
                  </a:lnTo>
                  <a:lnTo>
                    <a:pt x="57" y="20"/>
                  </a:lnTo>
                  <a:lnTo>
                    <a:pt x="70" y="26"/>
                  </a:lnTo>
                  <a:lnTo>
                    <a:pt x="81" y="33"/>
                  </a:lnTo>
                  <a:lnTo>
                    <a:pt x="91" y="43"/>
                  </a:lnTo>
                  <a:lnTo>
                    <a:pt x="97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19" name="Freeform 628"/>
            <p:cNvSpPr>
              <a:spLocks/>
            </p:cNvSpPr>
            <p:nvPr/>
          </p:nvSpPr>
          <p:spPr bwMode="auto">
            <a:xfrm>
              <a:off x="4488" y="3350"/>
              <a:ext cx="36" cy="50"/>
            </a:xfrm>
            <a:custGeom>
              <a:avLst/>
              <a:gdLst>
                <a:gd name="T0" fmla="*/ 0 w 289"/>
                <a:gd name="T1" fmla="*/ 0 h 352"/>
                <a:gd name="T2" fmla="*/ 0 w 289"/>
                <a:gd name="T3" fmla="*/ 0 h 352"/>
                <a:gd name="T4" fmla="*/ 0 w 289"/>
                <a:gd name="T5" fmla="*/ 0 h 352"/>
                <a:gd name="T6" fmla="*/ 0 w 289"/>
                <a:gd name="T7" fmla="*/ 0 h 352"/>
                <a:gd name="T8" fmla="*/ 0 w 289"/>
                <a:gd name="T9" fmla="*/ 0 h 352"/>
                <a:gd name="T10" fmla="*/ 0 w 289"/>
                <a:gd name="T11" fmla="*/ 0 h 352"/>
                <a:gd name="T12" fmla="*/ 0 w 289"/>
                <a:gd name="T13" fmla="*/ 0 h 352"/>
                <a:gd name="T14" fmla="*/ 0 w 289"/>
                <a:gd name="T15" fmla="*/ 0 h 352"/>
                <a:gd name="T16" fmla="*/ 0 w 289"/>
                <a:gd name="T17" fmla="*/ 0 h 352"/>
                <a:gd name="T18" fmla="*/ 0 w 289"/>
                <a:gd name="T19" fmla="*/ 0 h 352"/>
                <a:gd name="T20" fmla="*/ 0 w 289"/>
                <a:gd name="T21" fmla="*/ 0 h 352"/>
                <a:gd name="T22" fmla="*/ 0 w 289"/>
                <a:gd name="T23" fmla="*/ 0 h 352"/>
                <a:gd name="T24" fmla="*/ 0 w 289"/>
                <a:gd name="T25" fmla="*/ 0 h 352"/>
                <a:gd name="T26" fmla="*/ 0 w 289"/>
                <a:gd name="T27" fmla="*/ 0 h 352"/>
                <a:gd name="T28" fmla="*/ 0 w 289"/>
                <a:gd name="T29" fmla="*/ 0 h 352"/>
                <a:gd name="T30" fmla="*/ 0 w 289"/>
                <a:gd name="T31" fmla="*/ 0 h 352"/>
                <a:gd name="T32" fmla="*/ 0 w 289"/>
                <a:gd name="T33" fmla="*/ 0 h 352"/>
                <a:gd name="T34" fmla="*/ 0 w 289"/>
                <a:gd name="T35" fmla="*/ 0 h 352"/>
                <a:gd name="T36" fmla="*/ 0 w 289"/>
                <a:gd name="T37" fmla="*/ 0 h 352"/>
                <a:gd name="T38" fmla="*/ 0 w 289"/>
                <a:gd name="T39" fmla="*/ 0 h 352"/>
                <a:gd name="T40" fmla="*/ 0 w 289"/>
                <a:gd name="T41" fmla="*/ 0 h 352"/>
                <a:gd name="T42" fmla="*/ 0 w 289"/>
                <a:gd name="T43" fmla="*/ 0 h 352"/>
                <a:gd name="T44" fmla="*/ 0 w 289"/>
                <a:gd name="T45" fmla="*/ 0 h 352"/>
                <a:gd name="T46" fmla="*/ 0 w 289"/>
                <a:gd name="T47" fmla="*/ 0 h 352"/>
                <a:gd name="T48" fmla="*/ 0 w 289"/>
                <a:gd name="T49" fmla="*/ 0 h 352"/>
                <a:gd name="T50" fmla="*/ 0 w 289"/>
                <a:gd name="T51" fmla="*/ 0 h 352"/>
                <a:gd name="T52" fmla="*/ 0 w 289"/>
                <a:gd name="T53" fmla="*/ 0 h 352"/>
                <a:gd name="T54" fmla="*/ 0 w 289"/>
                <a:gd name="T55" fmla="*/ 0 h 352"/>
                <a:gd name="T56" fmla="*/ 0 w 289"/>
                <a:gd name="T57" fmla="*/ 0 h 352"/>
                <a:gd name="T58" fmla="*/ 0 w 289"/>
                <a:gd name="T59" fmla="*/ 0 h 352"/>
                <a:gd name="T60" fmla="*/ 0 w 289"/>
                <a:gd name="T61" fmla="*/ 0 h 352"/>
                <a:gd name="T62" fmla="*/ 0 w 289"/>
                <a:gd name="T63" fmla="*/ 0 h 352"/>
                <a:gd name="T64" fmla="*/ 0 w 289"/>
                <a:gd name="T65" fmla="*/ 0 h 352"/>
                <a:gd name="T66" fmla="*/ 0 w 289"/>
                <a:gd name="T67" fmla="*/ 0 h 352"/>
                <a:gd name="T68" fmla="*/ 0 w 289"/>
                <a:gd name="T69" fmla="*/ 0 h 352"/>
                <a:gd name="T70" fmla="*/ 0 w 289"/>
                <a:gd name="T71" fmla="*/ 0 h 352"/>
                <a:gd name="T72" fmla="*/ 0 w 289"/>
                <a:gd name="T73" fmla="*/ 0 h 352"/>
                <a:gd name="T74" fmla="*/ 0 w 289"/>
                <a:gd name="T75" fmla="*/ 0 h 352"/>
                <a:gd name="T76" fmla="*/ 0 w 289"/>
                <a:gd name="T77" fmla="*/ 0 h 352"/>
                <a:gd name="T78" fmla="*/ 0 w 289"/>
                <a:gd name="T79" fmla="*/ 0 h 352"/>
                <a:gd name="T80" fmla="*/ 0 w 289"/>
                <a:gd name="T81" fmla="*/ 0 h 352"/>
                <a:gd name="T82" fmla="*/ 0 w 289"/>
                <a:gd name="T83" fmla="*/ 0 h 352"/>
                <a:gd name="T84" fmla="*/ 0 w 289"/>
                <a:gd name="T85" fmla="*/ 0 h 352"/>
                <a:gd name="T86" fmla="*/ 0 w 289"/>
                <a:gd name="T87" fmla="*/ 0 h 3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89"/>
                <a:gd name="T133" fmla="*/ 0 h 352"/>
                <a:gd name="T134" fmla="*/ 289 w 289"/>
                <a:gd name="T135" fmla="*/ 352 h 3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89" h="352">
                  <a:moveTo>
                    <a:pt x="113" y="47"/>
                  </a:moveTo>
                  <a:lnTo>
                    <a:pt x="90" y="65"/>
                  </a:lnTo>
                  <a:lnTo>
                    <a:pt x="68" y="85"/>
                  </a:lnTo>
                  <a:lnTo>
                    <a:pt x="48" y="106"/>
                  </a:lnTo>
                  <a:lnTo>
                    <a:pt x="31" y="130"/>
                  </a:lnTo>
                  <a:lnTo>
                    <a:pt x="16" y="156"/>
                  </a:lnTo>
                  <a:lnTo>
                    <a:pt x="5" y="182"/>
                  </a:lnTo>
                  <a:lnTo>
                    <a:pt x="0" y="211"/>
                  </a:lnTo>
                  <a:lnTo>
                    <a:pt x="1" y="241"/>
                  </a:lnTo>
                  <a:lnTo>
                    <a:pt x="3" y="249"/>
                  </a:lnTo>
                  <a:lnTo>
                    <a:pt x="6" y="257"/>
                  </a:lnTo>
                  <a:lnTo>
                    <a:pt x="10" y="264"/>
                  </a:lnTo>
                  <a:lnTo>
                    <a:pt x="14" y="271"/>
                  </a:lnTo>
                  <a:lnTo>
                    <a:pt x="19" y="277"/>
                  </a:lnTo>
                  <a:lnTo>
                    <a:pt x="24" y="284"/>
                  </a:lnTo>
                  <a:lnTo>
                    <a:pt x="31" y="289"/>
                  </a:lnTo>
                  <a:lnTo>
                    <a:pt x="37" y="293"/>
                  </a:lnTo>
                  <a:lnTo>
                    <a:pt x="51" y="302"/>
                  </a:lnTo>
                  <a:lnTo>
                    <a:pt x="64" y="309"/>
                  </a:lnTo>
                  <a:lnTo>
                    <a:pt x="78" y="316"/>
                  </a:lnTo>
                  <a:lnTo>
                    <a:pt x="93" y="321"/>
                  </a:lnTo>
                  <a:lnTo>
                    <a:pt x="107" y="327"/>
                  </a:lnTo>
                  <a:lnTo>
                    <a:pt x="122" y="331"/>
                  </a:lnTo>
                  <a:lnTo>
                    <a:pt x="137" y="335"/>
                  </a:lnTo>
                  <a:lnTo>
                    <a:pt x="151" y="338"/>
                  </a:lnTo>
                  <a:lnTo>
                    <a:pt x="167" y="342"/>
                  </a:lnTo>
                  <a:lnTo>
                    <a:pt x="183" y="344"/>
                  </a:lnTo>
                  <a:lnTo>
                    <a:pt x="198" y="346"/>
                  </a:lnTo>
                  <a:lnTo>
                    <a:pt x="213" y="348"/>
                  </a:lnTo>
                  <a:lnTo>
                    <a:pt x="229" y="349"/>
                  </a:lnTo>
                  <a:lnTo>
                    <a:pt x="245" y="350"/>
                  </a:lnTo>
                  <a:lnTo>
                    <a:pt x="260" y="351"/>
                  </a:lnTo>
                  <a:lnTo>
                    <a:pt x="275" y="352"/>
                  </a:lnTo>
                  <a:lnTo>
                    <a:pt x="280" y="352"/>
                  </a:lnTo>
                  <a:lnTo>
                    <a:pt x="284" y="349"/>
                  </a:lnTo>
                  <a:lnTo>
                    <a:pt x="287" y="346"/>
                  </a:lnTo>
                  <a:lnTo>
                    <a:pt x="289" y="340"/>
                  </a:lnTo>
                  <a:lnTo>
                    <a:pt x="289" y="335"/>
                  </a:lnTo>
                  <a:lnTo>
                    <a:pt x="287" y="331"/>
                  </a:lnTo>
                  <a:lnTo>
                    <a:pt x="283" y="328"/>
                  </a:lnTo>
                  <a:lnTo>
                    <a:pt x="279" y="327"/>
                  </a:lnTo>
                  <a:lnTo>
                    <a:pt x="264" y="327"/>
                  </a:lnTo>
                  <a:lnTo>
                    <a:pt x="250" y="327"/>
                  </a:lnTo>
                  <a:lnTo>
                    <a:pt x="235" y="326"/>
                  </a:lnTo>
                  <a:lnTo>
                    <a:pt x="222" y="324"/>
                  </a:lnTo>
                  <a:lnTo>
                    <a:pt x="207" y="323"/>
                  </a:lnTo>
                  <a:lnTo>
                    <a:pt x="192" y="321"/>
                  </a:lnTo>
                  <a:lnTo>
                    <a:pt x="179" y="319"/>
                  </a:lnTo>
                  <a:lnTo>
                    <a:pt x="164" y="317"/>
                  </a:lnTo>
                  <a:lnTo>
                    <a:pt x="150" y="314"/>
                  </a:lnTo>
                  <a:lnTo>
                    <a:pt x="136" y="311"/>
                  </a:lnTo>
                  <a:lnTo>
                    <a:pt x="122" y="306"/>
                  </a:lnTo>
                  <a:lnTo>
                    <a:pt x="108" y="302"/>
                  </a:lnTo>
                  <a:lnTo>
                    <a:pt x="95" y="298"/>
                  </a:lnTo>
                  <a:lnTo>
                    <a:pt x="82" y="291"/>
                  </a:lnTo>
                  <a:lnTo>
                    <a:pt x="68" y="285"/>
                  </a:lnTo>
                  <a:lnTo>
                    <a:pt x="56" y="278"/>
                  </a:lnTo>
                  <a:lnTo>
                    <a:pt x="45" y="271"/>
                  </a:lnTo>
                  <a:lnTo>
                    <a:pt x="37" y="260"/>
                  </a:lnTo>
                  <a:lnTo>
                    <a:pt x="32" y="250"/>
                  </a:lnTo>
                  <a:lnTo>
                    <a:pt x="27" y="237"/>
                  </a:lnTo>
                  <a:lnTo>
                    <a:pt x="27" y="222"/>
                  </a:lnTo>
                  <a:lnTo>
                    <a:pt x="30" y="203"/>
                  </a:lnTo>
                  <a:lnTo>
                    <a:pt x="34" y="183"/>
                  </a:lnTo>
                  <a:lnTo>
                    <a:pt x="38" y="169"/>
                  </a:lnTo>
                  <a:lnTo>
                    <a:pt x="45" y="153"/>
                  </a:lnTo>
                  <a:lnTo>
                    <a:pt x="54" y="140"/>
                  </a:lnTo>
                  <a:lnTo>
                    <a:pt x="61" y="127"/>
                  </a:lnTo>
                  <a:lnTo>
                    <a:pt x="71" y="115"/>
                  </a:lnTo>
                  <a:lnTo>
                    <a:pt x="80" y="103"/>
                  </a:lnTo>
                  <a:lnTo>
                    <a:pt x="90" y="93"/>
                  </a:lnTo>
                  <a:lnTo>
                    <a:pt x="102" y="82"/>
                  </a:lnTo>
                  <a:lnTo>
                    <a:pt x="116" y="70"/>
                  </a:lnTo>
                  <a:lnTo>
                    <a:pt x="129" y="59"/>
                  </a:lnTo>
                  <a:lnTo>
                    <a:pt x="145" y="49"/>
                  </a:lnTo>
                  <a:lnTo>
                    <a:pt x="162" y="38"/>
                  </a:lnTo>
                  <a:lnTo>
                    <a:pt x="180" y="28"/>
                  </a:lnTo>
                  <a:lnTo>
                    <a:pt x="197" y="20"/>
                  </a:lnTo>
                  <a:lnTo>
                    <a:pt x="212" y="12"/>
                  </a:lnTo>
                  <a:lnTo>
                    <a:pt x="227" y="6"/>
                  </a:lnTo>
                  <a:lnTo>
                    <a:pt x="240" y="1"/>
                  </a:lnTo>
                  <a:lnTo>
                    <a:pt x="228" y="0"/>
                  </a:lnTo>
                  <a:lnTo>
                    <a:pt x="213" y="1"/>
                  </a:lnTo>
                  <a:lnTo>
                    <a:pt x="198" y="5"/>
                  </a:lnTo>
                  <a:lnTo>
                    <a:pt x="180" y="10"/>
                  </a:lnTo>
                  <a:lnTo>
                    <a:pt x="162" y="18"/>
                  </a:lnTo>
                  <a:lnTo>
                    <a:pt x="144" y="26"/>
                  </a:lnTo>
                  <a:lnTo>
                    <a:pt x="127" y="36"/>
                  </a:lnTo>
                  <a:lnTo>
                    <a:pt x="11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20" name="Freeform 629"/>
            <p:cNvSpPr>
              <a:spLocks/>
            </p:cNvSpPr>
            <p:nvPr/>
          </p:nvSpPr>
          <p:spPr bwMode="auto">
            <a:xfrm>
              <a:off x="4539" y="3348"/>
              <a:ext cx="32" cy="34"/>
            </a:xfrm>
            <a:custGeom>
              <a:avLst/>
              <a:gdLst>
                <a:gd name="T0" fmla="*/ 0 w 252"/>
                <a:gd name="T1" fmla="*/ 0 h 235"/>
                <a:gd name="T2" fmla="*/ 0 w 252"/>
                <a:gd name="T3" fmla="*/ 0 h 235"/>
                <a:gd name="T4" fmla="*/ 0 w 252"/>
                <a:gd name="T5" fmla="*/ 0 h 235"/>
                <a:gd name="T6" fmla="*/ 0 w 252"/>
                <a:gd name="T7" fmla="*/ 0 h 235"/>
                <a:gd name="T8" fmla="*/ 0 w 252"/>
                <a:gd name="T9" fmla="*/ 0 h 235"/>
                <a:gd name="T10" fmla="*/ 0 w 252"/>
                <a:gd name="T11" fmla="*/ 0 h 235"/>
                <a:gd name="T12" fmla="*/ 0 w 252"/>
                <a:gd name="T13" fmla="*/ 0 h 235"/>
                <a:gd name="T14" fmla="*/ 0 w 252"/>
                <a:gd name="T15" fmla="*/ 0 h 235"/>
                <a:gd name="T16" fmla="*/ 0 w 252"/>
                <a:gd name="T17" fmla="*/ 0 h 235"/>
                <a:gd name="T18" fmla="*/ 0 w 252"/>
                <a:gd name="T19" fmla="*/ 0 h 235"/>
                <a:gd name="T20" fmla="*/ 0 w 252"/>
                <a:gd name="T21" fmla="*/ 0 h 235"/>
                <a:gd name="T22" fmla="*/ 0 w 252"/>
                <a:gd name="T23" fmla="*/ 0 h 235"/>
                <a:gd name="T24" fmla="*/ 0 w 252"/>
                <a:gd name="T25" fmla="*/ 0 h 235"/>
                <a:gd name="T26" fmla="*/ 0 w 252"/>
                <a:gd name="T27" fmla="*/ 0 h 235"/>
                <a:gd name="T28" fmla="*/ 0 w 252"/>
                <a:gd name="T29" fmla="*/ 0 h 235"/>
                <a:gd name="T30" fmla="*/ 0 w 252"/>
                <a:gd name="T31" fmla="*/ 0 h 235"/>
                <a:gd name="T32" fmla="*/ 0 w 252"/>
                <a:gd name="T33" fmla="*/ 0 h 235"/>
                <a:gd name="T34" fmla="*/ 0 w 252"/>
                <a:gd name="T35" fmla="*/ 0 h 235"/>
                <a:gd name="T36" fmla="*/ 0 w 252"/>
                <a:gd name="T37" fmla="*/ 0 h 235"/>
                <a:gd name="T38" fmla="*/ 0 w 252"/>
                <a:gd name="T39" fmla="*/ 0 h 235"/>
                <a:gd name="T40" fmla="*/ 0 w 252"/>
                <a:gd name="T41" fmla="*/ 0 h 235"/>
                <a:gd name="T42" fmla="*/ 0 w 252"/>
                <a:gd name="T43" fmla="*/ 0 h 235"/>
                <a:gd name="T44" fmla="*/ 0 w 252"/>
                <a:gd name="T45" fmla="*/ 0 h 235"/>
                <a:gd name="T46" fmla="*/ 0 w 252"/>
                <a:gd name="T47" fmla="*/ 0 h 235"/>
                <a:gd name="T48" fmla="*/ 0 w 252"/>
                <a:gd name="T49" fmla="*/ 0 h 235"/>
                <a:gd name="T50" fmla="*/ 0 w 252"/>
                <a:gd name="T51" fmla="*/ 0 h 235"/>
                <a:gd name="T52" fmla="*/ 0 w 252"/>
                <a:gd name="T53" fmla="*/ 0 h 235"/>
                <a:gd name="T54" fmla="*/ 0 w 252"/>
                <a:gd name="T55" fmla="*/ 0 h 235"/>
                <a:gd name="T56" fmla="*/ 0 w 252"/>
                <a:gd name="T57" fmla="*/ 0 h 235"/>
                <a:gd name="T58" fmla="*/ 0 w 252"/>
                <a:gd name="T59" fmla="*/ 0 h 235"/>
                <a:gd name="T60" fmla="*/ 0 w 252"/>
                <a:gd name="T61" fmla="*/ 0 h 235"/>
                <a:gd name="T62" fmla="*/ 0 w 252"/>
                <a:gd name="T63" fmla="*/ 0 h 235"/>
                <a:gd name="T64" fmla="*/ 0 w 252"/>
                <a:gd name="T65" fmla="*/ 0 h 235"/>
                <a:gd name="T66" fmla="*/ 0 w 252"/>
                <a:gd name="T67" fmla="*/ 0 h 235"/>
                <a:gd name="T68" fmla="*/ 0 w 252"/>
                <a:gd name="T69" fmla="*/ 0 h 235"/>
                <a:gd name="T70" fmla="*/ 0 w 252"/>
                <a:gd name="T71" fmla="*/ 0 h 235"/>
                <a:gd name="T72" fmla="*/ 0 w 252"/>
                <a:gd name="T73" fmla="*/ 0 h 235"/>
                <a:gd name="T74" fmla="*/ 0 w 252"/>
                <a:gd name="T75" fmla="*/ 0 h 235"/>
                <a:gd name="T76" fmla="*/ 0 w 252"/>
                <a:gd name="T77" fmla="*/ 0 h 235"/>
                <a:gd name="T78" fmla="*/ 0 w 252"/>
                <a:gd name="T79" fmla="*/ 0 h 235"/>
                <a:gd name="T80" fmla="*/ 0 w 252"/>
                <a:gd name="T81" fmla="*/ 0 h 235"/>
                <a:gd name="T82" fmla="*/ 0 w 252"/>
                <a:gd name="T83" fmla="*/ 0 h 235"/>
                <a:gd name="T84" fmla="*/ 0 w 252"/>
                <a:gd name="T85" fmla="*/ 0 h 235"/>
                <a:gd name="T86" fmla="*/ 0 w 252"/>
                <a:gd name="T87" fmla="*/ 0 h 235"/>
                <a:gd name="T88" fmla="*/ 0 w 252"/>
                <a:gd name="T89" fmla="*/ 0 h 235"/>
                <a:gd name="T90" fmla="*/ 0 w 252"/>
                <a:gd name="T91" fmla="*/ 0 h 235"/>
                <a:gd name="T92" fmla="*/ 0 w 252"/>
                <a:gd name="T93" fmla="*/ 0 h 235"/>
                <a:gd name="T94" fmla="*/ 0 w 252"/>
                <a:gd name="T95" fmla="*/ 0 h 235"/>
                <a:gd name="T96" fmla="*/ 0 w 252"/>
                <a:gd name="T97" fmla="*/ 0 h 235"/>
                <a:gd name="T98" fmla="*/ 0 w 252"/>
                <a:gd name="T99" fmla="*/ 0 h 235"/>
                <a:gd name="T100" fmla="*/ 0 w 252"/>
                <a:gd name="T101" fmla="*/ 0 h 235"/>
                <a:gd name="T102" fmla="*/ 0 w 252"/>
                <a:gd name="T103" fmla="*/ 0 h 235"/>
                <a:gd name="T104" fmla="*/ 0 w 252"/>
                <a:gd name="T105" fmla="*/ 0 h 235"/>
                <a:gd name="T106" fmla="*/ 0 w 252"/>
                <a:gd name="T107" fmla="*/ 0 h 235"/>
                <a:gd name="T108" fmla="*/ 0 w 252"/>
                <a:gd name="T109" fmla="*/ 0 h 235"/>
                <a:gd name="T110" fmla="*/ 0 w 252"/>
                <a:gd name="T111" fmla="*/ 0 h 235"/>
                <a:gd name="T112" fmla="*/ 0 w 252"/>
                <a:gd name="T113" fmla="*/ 0 h 235"/>
                <a:gd name="T114" fmla="*/ 0 w 252"/>
                <a:gd name="T115" fmla="*/ 0 h 235"/>
                <a:gd name="T116" fmla="*/ 0 w 252"/>
                <a:gd name="T117" fmla="*/ 0 h 235"/>
                <a:gd name="T118" fmla="*/ 0 w 252"/>
                <a:gd name="T119" fmla="*/ 0 h 235"/>
                <a:gd name="T120" fmla="*/ 0 w 252"/>
                <a:gd name="T121" fmla="*/ 0 h 23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52"/>
                <a:gd name="T184" fmla="*/ 0 h 235"/>
                <a:gd name="T185" fmla="*/ 252 w 252"/>
                <a:gd name="T186" fmla="*/ 235 h 23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52" h="235">
                  <a:moveTo>
                    <a:pt x="210" y="72"/>
                  </a:moveTo>
                  <a:lnTo>
                    <a:pt x="222" y="85"/>
                  </a:lnTo>
                  <a:lnTo>
                    <a:pt x="228" y="100"/>
                  </a:lnTo>
                  <a:lnTo>
                    <a:pt x="232" y="116"/>
                  </a:lnTo>
                  <a:lnTo>
                    <a:pt x="232" y="133"/>
                  </a:lnTo>
                  <a:lnTo>
                    <a:pt x="230" y="147"/>
                  </a:lnTo>
                  <a:lnTo>
                    <a:pt x="226" y="159"/>
                  </a:lnTo>
                  <a:lnTo>
                    <a:pt x="218" y="171"/>
                  </a:lnTo>
                  <a:lnTo>
                    <a:pt x="211" y="180"/>
                  </a:lnTo>
                  <a:lnTo>
                    <a:pt x="202" y="191"/>
                  </a:lnTo>
                  <a:lnTo>
                    <a:pt x="192" y="200"/>
                  </a:lnTo>
                  <a:lnTo>
                    <a:pt x="183" y="209"/>
                  </a:lnTo>
                  <a:lnTo>
                    <a:pt x="173" y="219"/>
                  </a:lnTo>
                  <a:lnTo>
                    <a:pt x="171" y="222"/>
                  </a:lnTo>
                  <a:lnTo>
                    <a:pt x="170" y="225"/>
                  </a:lnTo>
                  <a:lnTo>
                    <a:pt x="171" y="229"/>
                  </a:lnTo>
                  <a:lnTo>
                    <a:pt x="173" y="232"/>
                  </a:lnTo>
                  <a:lnTo>
                    <a:pt x="176" y="234"/>
                  </a:lnTo>
                  <a:lnTo>
                    <a:pt x="180" y="235"/>
                  </a:lnTo>
                  <a:lnTo>
                    <a:pt x="184" y="234"/>
                  </a:lnTo>
                  <a:lnTo>
                    <a:pt x="187" y="232"/>
                  </a:lnTo>
                  <a:lnTo>
                    <a:pt x="208" y="218"/>
                  </a:lnTo>
                  <a:lnTo>
                    <a:pt x="225" y="200"/>
                  </a:lnTo>
                  <a:lnTo>
                    <a:pt x="239" y="178"/>
                  </a:lnTo>
                  <a:lnTo>
                    <a:pt x="249" y="156"/>
                  </a:lnTo>
                  <a:lnTo>
                    <a:pt x="252" y="131"/>
                  </a:lnTo>
                  <a:lnTo>
                    <a:pt x="250" y="108"/>
                  </a:lnTo>
                  <a:lnTo>
                    <a:pt x="242" y="85"/>
                  </a:lnTo>
                  <a:lnTo>
                    <a:pt x="225" y="65"/>
                  </a:lnTo>
                  <a:lnTo>
                    <a:pt x="212" y="54"/>
                  </a:lnTo>
                  <a:lnTo>
                    <a:pt x="197" y="45"/>
                  </a:lnTo>
                  <a:lnTo>
                    <a:pt x="181" y="36"/>
                  </a:lnTo>
                  <a:lnTo>
                    <a:pt x="164" y="29"/>
                  </a:lnTo>
                  <a:lnTo>
                    <a:pt x="146" y="22"/>
                  </a:lnTo>
                  <a:lnTo>
                    <a:pt x="127" y="17"/>
                  </a:lnTo>
                  <a:lnTo>
                    <a:pt x="109" y="12"/>
                  </a:lnTo>
                  <a:lnTo>
                    <a:pt x="90" y="7"/>
                  </a:lnTo>
                  <a:lnTo>
                    <a:pt x="73" y="4"/>
                  </a:lnTo>
                  <a:lnTo>
                    <a:pt x="57" y="2"/>
                  </a:lnTo>
                  <a:lnTo>
                    <a:pt x="42" y="0"/>
                  </a:lnTo>
                  <a:lnTo>
                    <a:pt x="28" y="0"/>
                  </a:lnTo>
                  <a:lnTo>
                    <a:pt x="17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0" y="5"/>
                  </a:lnTo>
                  <a:lnTo>
                    <a:pt x="10" y="7"/>
                  </a:lnTo>
                  <a:lnTo>
                    <a:pt x="22" y="8"/>
                  </a:lnTo>
                  <a:lnTo>
                    <a:pt x="33" y="11"/>
                  </a:lnTo>
                  <a:lnTo>
                    <a:pt x="46" y="13"/>
                  </a:lnTo>
                  <a:lnTo>
                    <a:pt x="60" y="15"/>
                  </a:lnTo>
                  <a:lnTo>
                    <a:pt x="73" y="17"/>
                  </a:lnTo>
                  <a:lnTo>
                    <a:pt x="87" y="20"/>
                  </a:lnTo>
                  <a:lnTo>
                    <a:pt x="102" y="23"/>
                  </a:lnTo>
                  <a:lnTo>
                    <a:pt x="115" y="28"/>
                  </a:lnTo>
                  <a:lnTo>
                    <a:pt x="130" y="32"/>
                  </a:lnTo>
                  <a:lnTo>
                    <a:pt x="145" y="37"/>
                  </a:lnTo>
                  <a:lnTo>
                    <a:pt x="159" y="43"/>
                  </a:lnTo>
                  <a:lnTo>
                    <a:pt x="172" y="49"/>
                  </a:lnTo>
                  <a:lnTo>
                    <a:pt x="186" y="55"/>
                  </a:lnTo>
                  <a:lnTo>
                    <a:pt x="198" y="64"/>
                  </a:lnTo>
                  <a:lnTo>
                    <a:pt x="210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21" name="Freeform 630"/>
            <p:cNvSpPr>
              <a:spLocks/>
            </p:cNvSpPr>
            <p:nvPr/>
          </p:nvSpPr>
          <p:spPr bwMode="auto">
            <a:xfrm>
              <a:off x="4476" y="3366"/>
              <a:ext cx="13" cy="32"/>
            </a:xfrm>
            <a:custGeom>
              <a:avLst/>
              <a:gdLst>
                <a:gd name="T0" fmla="*/ 0 w 103"/>
                <a:gd name="T1" fmla="*/ 0 h 220"/>
                <a:gd name="T2" fmla="*/ 0 w 103"/>
                <a:gd name="T3" fmla="*/ 0 h 220"/>
                <a:gd name="T4" fmla="*/ 0 w 103"/>
                <a:gd name="T5" fmla="*/ 0 h 220"/>
                <a:gd name="T6" fmla="*/ 0 w 103"/>
                <a:gd name="T7" fmla="*/ 0 h 220"/>
                <a:gd name="T8" fmla="*/ 0 w 103"/>
                <a:gd name="T9" fmla="*/ 0 h 220"/>
                <a:gd name="T10" fmla="*/ 0 w 103"/>
                <a:gd name="T11" fmla="*/ 0 h 220"/>
                <a:gd name="T12" fmla="*/ 0 w 103"/>
                <a:gd name="T13" fmla="*/ 0 h 220"/>
                <a:gd name="T14" fmla="*/ 0 w 103"/>
                <a:gd name="T15" fmla="*/ 0 h 220"/>
                <a:gd name="T16" fmla="*/ 0 w 103"/>
                <a:gd name="T17" fmla="*/ 0 h 220"/>
                <a:gd name="T18" fmla="*/ 0 w 103"/>
                <a:gd name="T19" fmla="*/ 0 h 220"/>
                <a:gd name="T20" fmla="*/ 0 w 103"/>
                <a:gd name="T21" fmla="*/ 0 h 220"/>
                <a:gd name="T22" fmla="*/ 0 w 103"/>
                <a:gd name="T23" fmla="*/ 0 h 220"/>
                <a:gd name="T24" fmla="*/ 0 w 103"/>
                <a:gd name="T25" fmla="*/ 0 h 220"/>
                <a:gd name="T26" fmla="*/ 0 w 103"/>
                <a:gd name="T27" fmla="*/ 0 h 220"/>
                <a:gd name="T28" fmla="*/ 0 w 103"/>
                <a:gd name="T29" fmla="*/ 0 h 220"/>
                <a:gd name="T30" fmla="*/ 0 w 103"/>
                <a:gd name="T31" fmla="*/ 0 h 220"/>
                <a:gd name="T32" fmla="*/ 0 w 103"/>
                <a:gd name="T33" fmla="*/ 0 h 220"/>
                <a:gd name="T34" fmla="*/ 0 w 103"/>
                <a:gd name="T35" fmla="*/ 0 h 220"/>
                <a:gd name="T36" fmla="*/ 0 w 103"/>
                <a:gd name="T37" fmla="*/ 0 h 220"/>
                <a:gd name="T38" fmla="*/ 0 w 103"/>
                <a:gd name="T39" fmla="*/ 0 h 220"/>
                <a:gd name="T40" fmla="*/ 0 w 103"/>
                <a:gd name="T41" fmla="*/ 0 h 220"/>
                <a:gd name="T42" fmla="*/ 0 w 103"/>
                <a:gd name="T43" fmla="*/ 0 h 220"/>
                <a:gd name="T44" fmla="*/ 0 w 103"/>
                <a:gd name="T45" fmla="*/ 0 h 220"/>
                <a:gd name="T46" fmla="*/ 0 w 103"/>
                <a:gd name="T47" fmla="*/ 0 h 220"/>
                <a:gd name="T48" fmla="*/ 0 w 103"/>
                <a:gd name="T49" fmla="*/ 0 h 220"/>
                <a:gd name="T50" fmla="*/ 0 w 103"/>
                <a:gd name="T51" fmla="*/ 0 h 220"/>
                <a:gd name="T52" fmla="*/ 0 w 103"/>
                <a:gd name="T53" fmla="*/ 0 h 220"/>
                <a:gd name="T54" fmla="*/ 0 w 103"/>
                <a:gd name="T55" fmla="*/ 0 h 220"/>
                <a:gd name="T56" fmla="*/ 0 w 103"/>
                <a:gd name="T57" fmla="*/ 0 h 220"/>
                <a:gd name="T58" fmla="*/ 0 w 103"/>
                <a:gd name="T59" fmla="*/ 0 h 220"/>
                <a:gd name="T60" fmla="*/ 0 w 103"/>
                <a:gd name="T61" fmla="*/ 0 h 220"/>
                <a:gd name="T62" fmla="*/ 0 w 103"/>
                <a:gd name="T63" fmla="*/ 0 h 220"/>
                <a:gd name="T64" fmla="*/ 0 w 103"/>
                <a:gd name="T65" fmla="*/ 0 h 220"/>
                <a:gd name="T66" fmla="*/ 0 w 103"/>
                <a:gd name="T67" fmla="*/ 0 h 220"/>
                <a:gd name="T68" fmla="*/ 0 w 103"/>
                <a:gd name="T69" fmla="*/ 0 h 220"/>
                <a:gd name="T70" fmla="*/ 0 w 103"/>
                <a:gd name="T71" fmla="*/ 0 h 220"/>
                <a:gd name="T72" fmla="*/ 0 w 103"/>
                <a:gd name="T73" fmla="*/ 0 h 220"/>
                <a:gd name="T74" fmla="*/ 0 w 103"/>
                <a:gd name="T75" fmla="*/ 0 h 220"/>
                <a:gd name="T76" fmla="*/ 0 w 103"/>
                <a:gd name="T77" fmla="*/ 0 h 220"/>
                <a:gd name="T78" fmla="*/ 0 w 103"/>
                <a:gd name="T79" fmla="*/ 0 h 220"/>
                <a:gd name="T80" fmla="*/ 0 w 103"/>
                <a:gd name="T81" fmla="*/ 0 h 22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3"/>
                <a:gd name="T124" fmla="*/ 0 h 220"/>
                <a:gd name="T125" fmla="*/ 103 w 103"/>
                <a:gd name="T126" fmla="*/ 220 h 22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3" h="220">
                  <a:moveTo>
                    <a:pt x="0" y="120"/>
                  </a:moveTo>
                  <a:lnTo>
                    <a:pt x="0" y="138"/>
                  </a:lnTo>
                  <a:lnTo>
                    <a:pt x="4" y="155"/>
                  </a:lnTo>
                  <a:lnTo>
                    <a:pt x="12" y="171"/>
                  </a:lnTo>
                  <a:lnTo>
                    <a:pt x="22" y="185"/>
                  </a:lnTo>
                  <a:lnTo>
                    <a:pt x="35" y="197"/>
                  </a:lnTo>
                  <a:lnTo>
                    <a:pt x="50" y="207"/>
                  </a:lnTo>
                  <a:lnTo>
                    <a:pt x="66" y="215"/>
                  </a:lnTo>
                  <a:lnTo>
                    <a:pt x="83" y="219"/>
                  </a:lnTo>
                  <a:lnTo>
                    <a:pt x="89" y="220"/>
                  </a:lnTo>
                  <a:lnTo>
                    <a:pt x="94" y="218"/>
                  </a:lnTo>
                  <a:lnTo>
                    <a:pt x="98" y="215"/>
                  </a:lnTo>
                  <a:lnTo>
                    <a:pt x="100" y="211"/>
                  </a:lnTo>
                  <a:lnTo>
                    <a:pt x="100" y="205"/>
                  </a:lnTo>
                  <a:lnTo>
                    <a:pt x="99" y="200"/>
                  </a:lnTo>
                  <a:lnTo>
                    <a:pt x="96" y="196"/>
                  </a:lnTo>
                  <a:lnTo>
                    <a:pt x="91" y="193"/>
                  </a:lnTo>
                  <a:lnTo>
                    <a:pt x="74" y="187"/>
                  </a:lnTo>
                  <a:lnTo>
                    <a:pt x="58" y="178"/>
                  </a:lnTo>
                  <a:lnTo>
                    <a:pt x="45" y="167"/>
                  </a:lnTo>
                  <a:lnTo>
                    <a:pt x="36" y="154"/>
                  </a:lnTo>
                  <a:lnTo>
                    <a:pt x="30" y="138"/>
                  </a:lnTo>
                  <a:lnTo>
                    <a:pt x="27" y="121"/>
                  </a:lnTo>
                  <a:lnTo>
                    <a:pt x="27" y="103"/>
                  </a:lnTo>
                  <a:lnTo>
                    <a:pt x="32" y="83"/>
                  </a:lnTo>
                  <a:lnTo>
                    <a:pt x="39" y="69"/>
                  </a:lnTo>
                  <a:lnTo>
                    <a:pt x="51" y="56"/>
                  </a:lnTo>
                  <a:lnTo>
                    <a:pt x="63" y="43"/>
                  </a:lnTo>
                  <a:lnTo>
                    <a:pt x="77" y="31"/>
                  </a:lnTo>
                  <a:lnTo>
                    <a:pt x="89" y="21"/>
                  </a:lnTo>
                  <a:lnTo>
                    <a:pt x="98" y="12"/>
                  </a:lnTo>
                  <a:lnTo>
                    <a:pt x="103" y="5"/>
                  </a:lnTo>
                  <a:lnTo>
                    <a:pt x="103" y="0"/>
                  </a:lnTo>
                  <a:lnTo>
                    <a:pt x="92" y="4"/>
                  </a:lnTo>
                  <a:lnTo>
                    <a:pt x="77" y="12"/>
                  </a:lnTo>
                  <a:lnTo>
                    <a:pt x="61" y="25"/>
                  </a:lnTo>
                  <a:lnTo>
                    <a:pt x="44" y="40"/>
                  </a:lnTo>
                  <a:lnTo>
                    <a:pt x="29" y="57"/>
                  </a:lnTo>
                  <a:lnTo>
                    <a:pt x="16" y="77"/>
                  </a:lnTo>
                  <a:lnTo>
                    <a:pt x="6" y="98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22" name="Freeform 631"/>
            <p:cNvSpPr>
              <a:spLocks/>
            </p:cNvSpPr>
            <p:nvPr/>
          </p:nvSpPr>
          <p:spPr bwMode="auto">
            <a:xfrm>
              <a:off x="4565" y="3346"/>
              <a:ext cx="28" cy="41"/>
            </a:xfrm>
            <a:custGeom>
              <a:avLst/>
              <a:gdLst>
                <a:gd name="T0" fmla="*/ 0 w 220"/>
                <a:gd name="T1" fmla="*/ 0 h 288"/>
                <a:gd name="T2" fmla="*/ 0 w 220"/>
                <a:gd name="T3" fmla="*/ 0 h 288"/>
                <a:gd name="T4" fmla="*/ 0 w 220"/>
                <a:gd name="T5" fmla="*/ 0 h 288"/>
                <a:gd name="T6" fmla="*/ 0 w 220"/>
                <a:gd name="T7" fmla="*/ 0 h 288"/>
                <a:gd name="T8" fmla="*/ 0 w 220"/>
                <a:gd name="T9" fmla="*/ 0 h 288"/>
                <a:gd name="T10" fmla="*/ 0 w 220"/>
                <a:gd name="T11" fmla="*/ 0 h 288"/>
                <a:gd name="T12" fmla="*/ 0 w 220"/>
                <a:gd name="T13" fmla="*/ 0 h 288"/>
                <a:gd name="T14" fmla="*/ 0 w 220"/>
                <a:gd name="T15" fmla="*/ 0 h 288"/>
                <a:gd name="T16" fmla="*/ 0 w 220"/>
                <a:gd name="T17" fmla="*/ 0 h 288"/>
                <a:gd name="T18" fmla="*/ 0 w 220"/>
                <a:gd name="T19" fmla="*/ 0 h 288"/>
                <a:gd name="T20" fmla="*/ 0 w 220"/>
                <a:gd name="T21" fmla="*/ 0 h 288"/>
                <a:gd name="T22" fmla="*/ 0 w 220"/>
                <a:gd name="T23" fmla="*/ 0 h 288"/>
                <a:gd name="T24" fmla="*/ 0 w 220"/>
                <a:gd name="T25" fmla="*/ 0 h 288"/>
                <a:gd name="T26" fmla="*/ 0 w 220"/>
                <a:gd name="T27" fmla="*/ 0 h 288"/>
                <a:gd name="T28" fmla="*/ 0 w 220"/>
                <a:gd name="T29" fmla="*/ 0 h 288"/>
                <a:gd name="T30" fmla="*/ 0 w 220"/>
                <a:gd name="T31" fmla="*/ 0 h 288"/>
                <a:gd name="T32" fmla="*/ 0 w 220"/>
                <a:gd name="T33" fmla="*/ 0 h 288"/>
                <a:gd name="T34" fmla="*/ 0 w 220"/>
                <a:gd name="T35" fmla="*/ 0 h 288"/>
                <a:gd name="T36" fmla="*/ 0 w 220"/>
                <a:gd name="T37" fmla="*/ 0 h 288"/>
                <a:gd name="T38" fmla="*/ 0 w 220"/>
                <a:gd name="T39" fmla="*/ 0 h 288"/>
                <a:gd name="T40" fmla="*/ 0 w 220"/>
                <a:gd name="T41" fmla="*/ 0 h 288"/>
                <a:gd name="T42" fmla="*/ 0 w 220"/>
                <a:gd name="T43" fmla="*/ 0 h 288"/>
                <a:gd name="T44" fmla="*/ 0 w 220"/>
                <a:gd name="T45" fmla="*/ 0 h 288"/>
                <a:gd name="T46" fmla="*/ 0 w 220"/>
                <a:gd name="T47" fmla="*/ 0 h 288"/>
                <a:gd name="T48" fmla="*/ 0 w 220"/>
                <a:gd name="T49" fmla="*/ 0 h 288"/>
                <a:gd name="T50" fmla="*/ 0 w 220"/>
                <a:gd name="T51" fmla="*/ 0 h 288"/>
                <a:gd name="T52" fmla="*/ 0 w 220"/>
                <a:gd name="T53" fmla="*/ 0 h 288"/>
                <a:gd name="T54" fmla="*/ 0 w 220"/>
                <a:gd name="T55" fmla="*/ 0 h 288"/>
                <a:gd name="T56" fmla="*/ 0 w 220"/>
                <a:gd name="T57" fmla="*/ 0 h 288"/>
                <a:gd name="T58" fmla="*/ 0 w 220"/>
                <a:gd name="T59" fmla="*/ 0 h 288"/>
                <a:gd name="T60" fmla="*/ 0 w 220"/>
                <a:gd name="T61" fmla="*/ 0 h 288"/>
                <a:gd name="T62" fmla="*/ 0 w 220"/>
                <a:gd name="T63" fmla="*/ 0 h 288"/>
                <a:gd name="T64" fmla="*/ 0 w 220"/>
                <a:gd name="T65" fmla="*/ 0 h 288"/>
                <a:gd name="T66" fmla="*/ 0 w 220"/>
                <a:gd name="T67" fmla="*/ 0 h 288"/>
                <a:gd name="T68" fmla="*/ 0 w 220"/>
                <a:gd name="T69" fmla="*/ 0 h 288"/>
                <a:gd name="T70" fmla="*/ 0 w 220"/>
                <a:gd name="T71" fmla="*/ 0 h 288"/>
                <a:gd name="T72" fmla="*/ 0 w 220"/>
                <a:gd name="T73" fmla="*/ 0 h 288"/>
                <a:gd name="T74" fmla="*/ 0 w 220"/>
                <a:gd name="T75" fmla="*/ 0 h 2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20"/>
                <a:gd name="T115" fmla="*/ 0 h 288"/>
                <a:gd name="T116" fmla="*/ 220 w 220"/>
                <a:gd name="T117" fmla="*/ 288 h 2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20" h="288">
                  <a:moveTo>
                    <a:pt x="179" y="108"/>
                  </a:moveTo>
                  <a:lnTo>
                    <a:pt x="186" y="115"/>
                  </a:lnTo>
                  <a:lnTo>
                    <a:pt x="191" y="124"/>
                  </a:lnTo>
                  <a:lnTo>
                    <a:pt x="196" y="133"/>
                  </a:lnTo>
                  <a:lnTo>
                    <a:pt x="200" y="143"/>
                  </a:lnTo>
                  <a:lnTo>
                    <a:pt x="202" y="153"/>
                  </a:lnTo>
                  <a:lnTo>
                    <a:pt x="201" y="163"/>
                  </a:lnTo>
                  <a:lnTo>
                    <a:pt x="199" y="174"/>
                  </a:lnTo>
                  <a:lnTo>
                    <a:pt x="193" y="184"/>
                  </a:lnTo>
                  <a:lnTo>
                    <a:pt x="186" y="194"/>
                  </a:lnTo>
                  <a:lnTo>
                    <a:pt x="178" y="204"/>
                  </a:lnTo>
                  <a:lnTo>
                    <a:pt x="168" y="213"/>
                  </a:lnTo>
                  <a:lnTo>
                    <a:pt x="159" y="221"/>
                  </a:lnTo>
                  <a:lnTo>
                    <a:pt x="148" y="229"/>
                  </a:lnTo>
                  <a:lnTo>
                    <a:pt x="138" y="237"/>
                  </a:lnTo>
                  <a:lnTo>
                    <a:pt x="127" y="246"/>
                  </a:lnTo>
                  <a:lnTo>
                    <a:pt x="118" y="255"/>
                  </a:lnTo>
                  <a:lnTo>
                    <a:pt x="115" y="258"/>
                  </a:lnTo>
                  <a:lnTo>
                    <a:pt x="112" y="263"/>
                  </a:lnTo>
                  <a:lnTo>
                    <a:pt x="110" y="267"/>
                  </a:lnTo>
                  <a:lnTo>
                    <a:pt x="108" y="271"/>
                  </a:lnTo>
                  <a:lnTo>
                    <a:pt x="107" y="276"/>
                  </a:lnTo>
                  <a:lnTo>
                    <a:pt x="107" y="280"/>
                  </a:lnTo>
                  <a:lnTo>
                    <a:pt x="109" y="284"/>
                  </a:lnTo>
                  <a:lnTo>
                    <a:pt x="112" y="287"/>
                  </a:lnTo>
                  <a:lnTo>
                    <a:pt x="117" y="288"/>
                  </a:lnTo>
                  <a:lnTo>
                    <a:pt x="121" y="288"/>
                  </a:lnTo>
                  <a:lnTo>
                    <a:pt x="124" y="287"/>
                  </a:lnTo>
                  <a:lnTo>
                    <a:pt x="127" y="284"/>
                  </a:lnTo>
                  <a:lnTo>
                    <a:pt x="138" y="271"/>
                  </a:lnTo>
                  <a:lnTo>
                    <a:pt x="149" y="261"/>
                  </a:lnTo>
                  <a:lnTo>
                    <a:pt x="161" y="250"/>
                  </a:lnTo>
                  <a:lnTo>
                    <a:pt x="173" y="239"/>
                  </a:lnTo>
                  <a:lnTo>
                    <a:pt x="185" y="229"/>
                  </a:lnTo>
                  <a:lnTo>
                    <a:pt x="196" y="217"/>
                  </a:lnTo>
                  <a:lnTo>
                    <a:pt x="206" y="204"/>
                  </a:lnTo>
                  <a:lnTo>
                    <a:pt x="213" y="190"/>
                  </a:lnTo>
                  <a:lnTo>
                    <a:pt x="219" y="173"/>
                  </a:lnTo>
                  <a:lnTo>
                    <a:pt x="220" y="157"/>
                  </a:lnTo>
                  <a:lnTo>
                    <a:pt x="218" y="141"/>
                  </a:lnTo>
                  <a:lnTo>
                    <a:pt x="212" y="125"/>
                  </a:lnTo>
                  <a:lnTo>
                    <a:pt x="204" y="111"/>
                  </a:lnTo>
                  <a:lnTo>
                    <a:pt x="194" y="97"/>
                  </a:lnTo>
                  <a:lnTo>
                    <a:pt x="182" y="86"/>
                  </a:lnTo>
                  <a:lnTo>
                    <a:pt x="168" y="77"/>
                  </a:lnTo>
                  <a:lnTo>
                    <a:pt x="158" y="70"/>
                  </a:lnTo>
                  <a:lnTo>
                    <a:pt x="146" y="64"/>
                  </a:lnTo>
                  <a:lnTo>
                    <a:pt x="134" y="56"/>
                  </a:lnTo>
                  <a:lnTo>
                    <a:pt x="122" y="50"/>
                  </a:lnTo>
                  <a:lnTo>
                    <a:pt x="109" y="43"/>
                  </a:lnTo>
                  <a:lnTo>
                    <a:pt x="96" y="36"/>
                  </a:lnTo>
                  <a:lnTo>
                    <a:pt x="83" y="29"/>
                  </a:lnTo>
                  <a:lnTo>
                    <a:pt x="70" y="22"/>
                  </a:lnTo>
                  <a:lnTo>
                    <a:pt x="59" y="17"/>
                  </a:lnTo>
                  <a:lnTo>
                    <a:pt x="47" y="12"/>
                  </a:lnTo>
                  <a:lnTo>
                    <a:pt x="36" y="7"/>
                  </a:lnTo>
                  <a:lnTo>
                    <a:pt x="26" y="4"/>
                  </a:lnTo>
                  <a:lnTo>
                    <a:pt x="18" y="1"/>
                  </a:lnTo>
                  <a:lnTo>
                    <a:pt x="10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9" y="7"/>
                  </a:lnTo>
                  <a:lnTo>
                    <a:pt x="20" y="13"/>
                  </a:lnTo>
                  <a:lnTo>
                    <a:pt x="31" y="18"/>
                  </a:lnTo>
                  <a:lnTo>
                    <a:pt x="42" y="23"/>
                  </a:lnTo>
                  <a:lnTo>
                    <a:pt x="54" y="29"/>
                  </a:lnTo>
                  <a:lnTo>
                    <a:pt x="65" y="34"/>
                  </a:lnTo>
                  <a:lnTo>
                    <a:pt x="77" y="40"/>
                  </a:lnTo>
                  <a:lnTo>
                    <a:pt x="88" y="47"/>
                  </a:lnTo>
                  <a:lnTo>
                    <a:pt x="101" y="53"/>
                  </a:lnTo>
                  <a:lnTo>
                    <a:pt x="112" y="60"/>
                  </a:lnTo>
                  <a:lnTo>
                    <a:pt x="124" y="66"/>
                  </a:lnTo>
                  <a:lnTo>
                    <a:pt x="136" y="74"/>
                  </a:lnTo>
                  <a:lnTo>
                    <a:pt x="147" y="82"/>
                  </a:lnTo>
                  <a:lnTo>
                    <a:pt x="158" y="90"/>
                  </a:lnTo>
                  <a:lnTo>
                    <a:pt x="168" y="98"/>
                  </a:lnTo>
                  <a:lnTo>
                    <a:pt x="179" y="1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23" name="Freeform 632"/>
            <p:cNvSpPr>
              <a:spLocks/>
            </p:cNvSpPr>
            <p:nvPr/>
          </p:nvSpPr>
          <p:spPr bwMode="auto">
            <a:xfrm>
              <a:off x="4538" y="3409"/>
              <a:ext cx="107" cy="71"/>
            </a:xfrm>
            <a:custGeom>
              <a:avLst/>
              <a:gdLst>
                <a:gd name="T0" fmla="*/ 0 w 1070"/>
                <a:gd name="T1" fmla="*/ 0 h 844"/>
                <a:gd name="T2" fmla="*/ 0 w 1070"/>
                <a:gd name="T3" fmla="*/ 0 h 844"/>
                <a:gd name="T4" fmla="*/ 0 w 1070"/>
                <a:gd name="T5" fmla="*/ 0 h 844"/>
                <a:gd name="T6" fmla="*/ 0 w 1070"/>
                <a:gd name="T7" fmla="*/ 0 h 844"/>
                <a:gd name="T8" fmla="*/ 0 w 1070"/>
                <a:gd name="T9" fmla="*/ 0 h 8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0"/>
                <a:gd name="T16" fmla="*/ 0 h 844"/>
                <a:gd name="T17" fmla="*/ 1070 w 1070"/>
                <a:gd name="T18" fmla="*/ 844 h 8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0" h="844">
                  <a:moveTo>
                    <a:pt x="141" y="0"/>
                  </a:moveTo>
                  <a:lnTo>
                    <a:pt x="1070" y="194"/>
                  </a:lnTo>
                  <a:lnTo>
                    <a:pt x="919" y="844"/>
                  </a:lnTo>
                  <a:lnTo>
                    <a:pt x="0" y="624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24" name="Freeform 633"/>
            <p:cNvSpPr>
              <a:spLocks/>
            </p:cNvSpPr>
            <p:nvPr/>
          </p:nvSpPr>
          <p:spPr bwMode="auto">
            <a:xfrm>
              <a:off x="4547" y="3411"/>
              <a:ext cx="82" cy="28"/>
            </a:xfrm>
            <a:custGeom>
              <a:avLst/>
              <a:gdLst>
                <a:gd name="T0" fmla="*/ 0 w 819"/>
                <a:gd name="T1" fmla="*/ 0 h 333"/>
                <a:gd name="T2" fmla="*/ 0 w 819"/>
                <a:gd name="T3" fmla="*/ 0 h 333"/>
                <a:gd name="T4" fmla="*/ 0 w 819"/>
                <a:gd name="T5" fmla="*/ 0 h 333"/>
                <a:gd name="T6" fmla="*/ 0 w 819"/>
                <a:gd name="T7" fmla="*/ 0 h 333"/>
                <a:gd name="T8" fmla="*/ 0 w 819"/>
                <a:gd name="T9" fmla="*/ 0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9"/>
                <a:gd name="T16" fmla="*/ 0 h 333"/>
                <a:gd name="T17" fmla="*/ 819 w 819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9" h="333">
                  <a:moveTo>
                    <a:pt x="97" y="0"/>
                  </a:moveTo>
                  <a:lnTo>
                    <a:pt x="819" y="139"/>
                  </a:lnTo>
                  <a:lnTo>
                    <a:pt x="172" y="98"/>
                  </a:lnTo>
                  <a:lnTo>
                    <a:pt x="0" y="333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25" name="Freeform 634"/>
            <p:cNvSpPr>
              <a:spLocks/>
            </p:cNvSpPr>
            <p:nvPr/>
          </p:nvSpPr>
          <p:spPr bwMode="auto">
            <a:xfrm>
              <a:off x="4527" y="3494"/>
              <a:ext cx="108" cy="26"/>
            </a:xfrm>
            <a:custGeom>
              <a:avLst/>
              <a:gdLst>
                <a:gd name="T0" fmla="*/ 0 w 1083"/>
                <a:gd name="T1" fmla="*/ 0 h 306"/>
                <a:gd name="T2" fmla="*/ 0 w 1083"/>
                <a:gd name="T3" fmla="*/ 0 h 306"/>
                <a:gd name="T4" fmla="*/ 0 w 1083"/>
                <a:gd name="T5" fmla="*/ 0 h 306"/>
                <a:gd name="T6" fmla="*/ 0 w 1083"/>
                <a:gd name="T7" fmla="*/ 0 h 306"/>
                <a:gd name="T8" fmla="*/ 0 w 1083"/>
                <a:gd name="T9" fmla="*/ 0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3"/>
                <a:gd name="T16" fmla="*/ 0 h 306"/>
                <a:gd name="T17" fmla="*/ 1083 w 1083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3" h="306">
                  <a:moveTo>
                    <a:pt x="34" y="0"/>
                  </a:moveTo>
                  <a:lnTo>
                    <a:pt x="1083" y="261"/>
                  </a:lnTo>
                  <a:lnTo>
                    <a:pt x="1055" y="306"/>
                  </a:lnTo>
                  <a:lnTo>
                    <a:pt x="0" y="2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26" name="Freeform 635"/>
            <p:cNvSpPr>
              <a:spLocks/>
            </p:cNvSpPr>
            <p:nvPr/>
          </p:nvSpPr>
          <p:spPr bwMode="auto">
            <a:xfrm>
              <a:off x="4517" y="3502"/>
              <a:ext cx="109" cy="26"/>
            </a:xfrm>
            <a:custGeom>
              <a:avLst/>
              <a:gdLst>
                <a:gd name="T0" fmla="*/ 0 w 1088"/>
                <a:gd name="T1" fmla="*/ 0 h 311"/>
                <a:gd name="T2" fmla="*/ 0 w 1088"/>
                <a:gd name="T3" fmla="*/ 0 h 311"/>
                <a:gd name="T4" fmla="*/ 0 w 1088"/>
                <a:gd name="T5" fmla="*/ 0 h 311"/>
                <a:gd name="T6" fmla="*/ 0 w 1088"/>
                <a:gd name="T7" fmla="*/ 0 h 311"/>
                <a:gd name="T8" fmla="*/ 0 w 1088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8"/>
                <a:gd name="T16" fmla="*/ 0 h 311"/>
                <a:gd name="T17" fmla="*/ 1088 w 1088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8" h="311">
                  <a:moveTo>
                    <a:pt x="39" y="0"/>
                  </a:moveTo>
                  <a:lnTo>
                    <a:pt x="1088" y="260"/>
                  </a:lnTo>
                  <a:lnTo>
                    <a:pt x="1055" y="311"/>
                  </a:lnTo>
                  <a:lnTo>
                    <a:pt x="0" y="34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27" name="Freeform 636"/>
            <p:cNvSpPr>
              <a:spLocks/>
            </p:cNvSpPr>
            <p:nvPr/>
          </p:nvSpPr>
          <p:spPr bwMode="auto">
            <a:xfrm>
              <a:off x="4534" y="3526"/>
              <a:ext cx="16" cy="6"/>
            </a:xfrm>
            <a:custGeom>
              <a:avLst/>
              <a:gdLst>
                <a:gd name="T0" fmla="*/ 0 w 164"/>
                <a:gd name="T1" fmla="*/ 0 h 72"/>
                <a:gd name="T2" fmla="*/ 0 w 164"/>
                <a:gd name="T3" fmla="*/ 0 h 72"/>
                <a:gd name="T4" fmla="*/ 0 w 164"/>
                <a:gd name="T5" fmla="*/ 0 h 72"/>
                <a:gd name="T6" fmla="*/ 0 w 164"/>
                <a:gd name="T7" fmla="*/ 0 h 72"/>
                <a:gd name="T8" fmla="*/ 0 w 164"/>
                <a:gd name="T9" fmla="*/ 0 h 72"/>
                <a:gd name="T10" fmla="*/ 0 w 164"/>
                <a:gd name="T11" fmla="*/ 0 h 72"/>
                <a:gd name="T12" fmla="*/ 0 w 164"/>
                <a:gd name="T13" fmla="*/ 0 h 72"/>
                <a:gd name="T14" fmla="*/ 0 w 164"/>
                <a:gd name="T15" fmla="*/ 0 h 72"/>
                <a:gd name="T16" fmla="*/ 0 w 164"/>
                <a:gd name="T17" fmla="*/ 0 h 72"/>
                <a:gd name="T18" fmla="*/ 0 w 164"/>
                <a:gd name="T19" fmla="*/ 0 h 72"/>
                <a:gd name="T20" fmla="*/ 0 w 164"/>
                <a:gd name="T21" fmla="*/ 0 h 72"/>
                <a:gd name="T22" fmla="*/ 0 w 164"/>
                <a:gd name="T23" fmla="*/ 0 h 72"/>
                <a:gd name="T24" fmla="*/ 0 w 164"/>
                <a:gd name="T25" fmla="*/ 0 h 72"/>
                <a:gd name="T26" fmla="*/ 0 w 164"/>
                <a:gd name="T27" fmla="*/ 0 h 72"/>
                <a:gd name="T28" fmla="*/ 0 w 164"/>
                <a:gd name="T29" fmla="*/ 0 h 72"/>
                <a:gd name="T30" fmla="*/ 0 w 164"/>
                <a:gd name="T31" fmla="*/ 0 h 72"/>
                <a:gd name="T32" fmla="*/ 0 w 164"/>
                <a:gd name="T33" fmla="*/ 0 h 72"/>
                <a:gd name="T34" fmla="*/ 0 w 164"/>
                <a:gd name="T35" fmla="*/ 0 h 72"/>
                <a:gd name="T36" fmla="*/ 0 w 164"/>
                <a:gd name="T37" fmla="*/ 0 h 72"/>
                <a:gd name="T38" fmla="*/ 0 w 164"/>
                <a:gd name="T39" fmla="*/ 0 h 72"/>
                <a:gd name="T40" fmla="*/ 0 w 164"/>
                <a:gd name="T41" fmla="*/ 0 h 72"/>
                <a:gd name="T42" fmla="*/ 0 w 164"/>
                <a:gd name="T43" fmla="*/ 0 h 72"/>
                <a:gd name="T44" fmla="*/ 0 w 164"/>
                <a:gd name="T45" fmla="*/ 0 h 72"/>
                <a:gd name="T46" fmla="*/ 0 w 164"/>
                <a:gd name="T47" fmla="*/ 0 h 72"/>
                <a:gd name="T48" fmla="*/ 0 w 164"/>
                <a:gd name="T49" fmla="*/ 0 h 72"/>
                <a:gd name="T50" fmla="*/ 0 w 164"/>
                <a:gd name="T51" fmla="*/ 0 h 72"/>
                <a:gd name="T52" fmla="*/ 0 w 164"/>
                <a:gd name="T53" fmla="*/ 0 h 72"/>
                <a:gd name="T54" fmla="*/ 0 w 164"/>
                <a:gd name="T55" fmla="*/ 0 h 72"/>
                <a:gd name="T56" fmla="*/ 0 w 164"/>
                <a:gd name="T57" fmla="*/ 0 h 72"/>
                <a:gd name="T58" fmla="*/ 0 w 164"/>
                <a:gd name="T59" fmla="*/ 0 h 72"/>
                <a:gd name="T60" fmla="*/ 0 w 164"/>
                <a:gd name="T61" fmla="*/ 0 h 72"/>
                <a:gd name="T62" fmla="*/ 0 w 164"/>
                <a:gd name="T63" fmla="*/ 0 h 72"/>
                <a:gd name="T64" fmla="*/ 0 w 164"/>
                <a:gd name="T65" fmla="*/ 0 h 7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4"/>
                <a:gd name="T100" fmla="*/ 0 h 72"/>
                <a:gd name="T101" fmla="*/ 164 w 164"/>
                <a:gd name="T102" fmla="*/ 72 h 7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4" h="72">
                  <a:moveTo>
                    <a:pt x="16" y="1"/>
                  </a:moveTo>
                  <a:lnTo>
                    <a:pt x="21" y="1"/>
                  </a:lnTo>
                  <a:lnTo>
                    <a:pt x="35" y="0"/>
                  </a:lnTo>
                  <a:lnTo>
                    <a:pt x="54" y="0"/>
                  </a:lnTo>
                  <a:lnTo>
                    <a:pt x="78" y="2"/>
                  </a:lnTo>
                  <a:lnTo>
                    <a:pt x="104" y="7"/>
                  </a:lnTo>
                  <a:lnTo>
                    <a:pt x="128" y="17"/>
                  </a:lnTo>
                  <a:lnTo>
                    <a:pt x="149" y="31"/>
                  </a:lnTo>
                  <a:lnTo>
                    <a:pt x="164" y="51"/>
                  </a:lnTo>
                  <a:lnTo>
                    <a:pt x="164" y="52"/>
                  </a:lnTo>
                  <a:lnTo>
                    <a:pt x="164" y="57"/>
                  </a:lnTo>
                  <a:lnTo>
                    <a:pt x="163" y="62"/>
                  </a:lnTo>
                  <a:lnTo>
                    <a:pt x="161" y="67"/>
                  </a:lnTo>
                  <a:lnTo>
                    <a:pt x="156" y="71"/>
                  </a:lnTo>
                  <a:lnTo>
                    <a:pt x="149" y="72"/>
                  </a:lnTo>
                  <a:lnTo>
                    <a:pt x="138" y="71"/>
                  </a:lnTo>
                  <a:lnTo>
                    <a:pt x="124" y="65"/>
                  </a:lnTo>
                  <a:lnTo>
                    <a:pt x="124" y="63"/>
                  </a:lnTo>
                  <a:lnTo>
                    <a:pt x="123" y="59"/>
                  </a:lnTo>
                  <a:lnTo>
                    <a:pt x="120" y="52"/>
                  </a:lnTo>
                  <a:lnTo>
                    <a:pt x="113" y="45"/>
                  </a:lnTo>
                  <a:lnTo>
                    <a:pt x="100" y="38"/>
                  </a:lnTo>
                  <a:lnTo>
                    <a:pt x="81" y="32"/>
                  </a:lnTo>
                  <a:lnTo>
                    <a:pt x="55" y="29"/>
                  </a:lnTo>
                  <a:lnTo>
                    <a:pt x="20" y="29"/>
                  </a:lnTo>
                  <a:lnTo>
                    <a:pt x="18" y="29"/>
                  </a:lnTo>
                  <a:lnTo>
                    <a:pt x="14" y="27"/>
                  </a:lnTo>
                  <a:lnTo>
                    <a:pt x="9" y="25"/>
                  </a:lnTo>
                  <a:lnTo>
                    <a:pt x="4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5" y="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28" name="Freeform 637"/>
            <p:cNvSpPr>
              <a:spLocks/>
            </p:cNvSpPr>
            <p:nvPr/>
          </p:nvSpPr>
          <p:spPr bwMode="auto">
            <a:xfrm>
              <a:off x="4537" y="3483"/>
              <a:ext cx="15" cy="9"/>
            </a:xfrm>
            <a:custGeom>
              <a:avLst/>
              <a:gdLst>
                <a:gd name="T0" fmla="*/ 0 w 146"/>
                <a:gd name="T1" fmla="*/ 0 h 109"/>
                <a:gd name="T2" fmla="*/ 0 w 146"/>
                <a:gd name="T3" fmla="*/ 0 h 109"/>
                <a:gd name="T4" fmla="*/ 0 w 146"/>
                <a:gd name="T5" fmla="*/ 0 h 109"/>
                <a:gd name="T6" fmla="*/ 0 w 146"/>
                <a:gd name="T7" fmla="*/ 0 h 109"/>
                <a:gd name="T8" fmla="*/ 0 w 146"/>
                <a:gd name="T9" fmla="*/ 0 h 109"/>
                <a:gd name="T10" fmla="*/ 0 w 146"/>
                <a:gd name="T11" fmla="*/ 0 h 109"/>
                <a:gd name="T12" fmla="*/ 0 w 146"/>
                <a:gd name="T13" fmla="*/ 0 h 109"/>
                <a:gd name="T14" fmla="*/ 0 w 146"/>
                <a:gd name="T15" fmla="*/ 0 h 109"/>
                <a:gd name="T16" fmla="*/ 0 w 146"/>
                <a:gd name="T17" fmla="*/ 0 h 109"/>
                <a:gd name="T18" fmla="*/ 0 w 146"/>
                <a:gd name="T19" fmla="*/ 0 h 109"/>
                <a:gd name="T20" fmla="*/ 0 w 146"/>
                <a:gd name="T21" fmla="*/ 0 h 109"/>
                <a:gd name="T22" fmla="*/ 0 w 146"/>
                <a:gd name="T23" fmla="*/ 0 h 109"/>
                <a:gd name="T24" fmla="*/ 0 w 146"/>
                <a:gd name="T25" fmla="*/ 0 h 109"/>
                <a:gd name="T26" fmla="*/ 0 w 146"/>
                <a:gd name="T27" fmla="*/ 0 h 109"/>
                <a:gd name="T28" fmla="*/ 0 w 146"/>
                <a:gd name="T29" fmla="*/ 0 h 109"/>
                <a:gd name="T30" fmla="*/ 0 w 146"/>
                <a:gd name="T31" fmla="*/ 0 h 109"/>
                <a:gd name="T32" fmla="*/ 0 w 146"/>
                <a:gd name="T33" fmla="*/ 0 h 109"/>
                <a:gd name="T34" fmla="*/ 0 w 146"/>
                <a:gd name="T35" fmla="*/ 0 h 109"/>
                <a:gd name="T36" fmla="*/ 0 w 146"/>
                <a:gd name="T37" fmla="*/ 0 h 10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6"/>
                <a:gd name="T58" fmla="*/ 0 h 109"/>
                <a:gd name="T59" fmla="*/ 146 w 146"/>
                <a:gd name="T60" fmla="*/ 109 h 10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6" h="109">
                  <a:moveTo>
                    <a:pt x="45" y="0"/>
                  </a:moveTo>
                  <a:lnTo>
                    <a:pt x="42" y="0"/>
                  </a:lnTo>
                  <a:lnTo>
                    <a:pt x="35" y="3"/>
                  </a:lnTo>
                  <a:lnTo>
                    <a:pt x="26" y="7"/>
                  </a:lnTo>
                  <a:lnTo>
                    <a:pt x="15" y="14"/>
                  </a:lnTo>
                  <a:lnTo>
                    <a:pt x="6" y="24"/>
                  </a:lnTo>
                  <a:lnTo>
                    <a:pt x="1" y="39"/>
                  </a:lnTo>
                  <a:lnTo>
                    <a:pt x="0" y="59"/>
                  </a:lnTo>
                  <a:lnTo>
                    <a:pt x="6" y="85"/>
                  </a:lnTo>
                  <a:lnTo>
                    <a:pt x="85" y="109"/>
                  </a:lnTo>
                  <a:lnTo>
                    <a:pt x="84" y="104"/>
                  </a:lnTo>
                  <a:lnTo>
                    <a:pt x="84" y="93"/>
                  </a:lnTo>
                  <a:lnTo>
                    <a:pt x="84" y="76"/>
                  </a:lnTo>
                  <a:lnTo>
                    <a:pt x="87" y="58"/>
                  </a:lnTo>
                  <a:lnTo>
                    <a:pt x="93" y="40"/>
                  </a:lnTo>
                  <a:lnTo>
                    <a:pt x="104" y="27"/>
                  </a:lnTo>
                  <a:lnTo>
                    <a:pt x="121" y="20"/>
                  </a:lnTo>
                  <a:lnTo>
                    <a:pt x="146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29" name="Freeform 638"/>
            <p:cNvSpPr>
              <a:spLocks/>
            </p:cNvSpPr>
            <p:nvPr/>
          </p:nvSpPr>
          <p:spPr bwMode="auto">
            <a:xfrm>
              <a:off x="4620" y="3499"/>
              <a:ext cx="15" cy="9"/>
            </a:xfrm>
            <a:custGeom>
              <a:avLst/>
              <a:gdLst>
                <a:gd name="T0" fmla="*/ 0 w 146"/>
                <a:gd name="T1" fmla="*/ 0 h 107"/>
                <a:gd name="T2" fmla="*/ 0 w 146"/>
                <a:gd name="T3" fmla="*/ 0 h 107"/>
                <a:gd name="T4" fmla="*/ 0 w 146"/>
                <a:gd name="T5" fmla="*/ 0 h 107"/>
                <a:gd name="T6" fmla="*/ 0 w 146"/>
                <a:gd name="T7" fmla="*/ 0 h 107"/>
                <a:gd name="T8" fmla="*/ 0 w 146"/>
                <a:gd name="T9" fmla="*/ 0 h 107"/>
                <a:gd name="T10" fmla="*/ 0 w 146"/>
                <a:gd name="T11" fmla="*/ 0 h 107"/>
                <a:gd name="T12" fmla="*/ 0 w 146"/>
                <a:gd name="T13" fmla="*/ 0 h 107"/>
                <a:gd name="T14" fmla="*/ 0 w 146"/>
                <a:gd name="T15" fmla="*/ 0 h 107"/>
                <a:gd name="T16" fmla="*/ 0 w 146"/>
                <a:gd name="T17" fmla="*/ 0 h 107"/>
                <a:gd name="T18" fmla="*/ 0 w 146"/>
                <a:gd name="T19" fmla="*/ 0 h 107"/>
                <a:gd name="T20" fmla="*/ 0 w 146"/>
                <a:gd name="T21" fmla="*/ 0 h 107"/>
                <a:gd name="T22" fmla="*/ 0 w 146"/>
                <a:gd name="T23" fmla="*/ 0 h 107"/>
                <a:gd name="T24" fmla="*/ 0 w 146"/>
                <a:gd name="T25" fmla="*/ 0 h 107"/>
                <a:gd name="T26" fmla="*/ 0 w 146"/>
                <a:gd name="T27" fmla="*/ 0 h 107"/>
                <a:gd name="T28" fmla="*/ 0 w 146"/>
                <a:gd name="T29" fmla="*/ 0 h 107"/>
                <a:gd name="T30" fmla="*/ 0 w 146"/>
                <a:gd name="T31" fmla="*/ 0 h 107"/>
                <a:gd name="T32" fmla="*/ 0 w 146"/>
                <a:gd name="T33" fmla="*/ 0 h 107"/>
                <a:gd name="T34" fmla="*/ 0 w 146"/>
                <a:gd name="T35" fmla="*/ 0 h 107"/>
                <a:gd name="T36" fmla="*/ 0 w 146"/>
                <a:gd name="T37" fmla="*/ 0 h 1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6"/>
                <a:gd name="T58" fmla="*/ 0 h 107"/>
                <a:gd name="T59" fmla="*/ 146 w 146"/>
                <a:gd name="T60" fmla="*/ 107 h 1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6" h="107">
                  <a:moveTo>
                    <a:pt x="45" y="0"/>
                  </a:moveTo>
                  <a:lnTo>
                    <a:pt x="42" y="0"/>
                  </a:lnTo>
                  <a:lnTo>
                    <a:pt x="35" y="2"/>
                  </a:lnTo>
                  <a:lnTo>
                    <a:pt x="25" y="6"/>
                  </a:lnTo>
                  <a:lnTo>
                    <a:pt x="15" y="12"/>
                  </a:lnTo>
                  <a:lnTo>
                    <a:pt x="6" y="23"/>
                  </a:lnTo>
                  <a:lnTo>
                    <a:pt x="0" y="38"/>
                  </a:lnTo>
                  <a:lnTo>
                    <a:pt x="0" y="58"/>
                  </a:lnTo>
                  <a:lnTo>
                    <a:pt x="6" y="85"/>
                  </a:lnTo>
                  <a:lnTo>
                    <a:pt x="84" y="107"/>
                  </a:lnTo>
                  <a:lnTo>
                    <a:pt x="83" y="103"/>
                  </a:lnTo>
                  <a:lnTo>
                    <a:pt x="83" y="91"/>
                  </a:lnTo>
                  <a:lnTo>
                    <a:pt x="83" y="75"/>
                  </a:lnTo>
                  <a:lnTo>
                    <a:pt x="86" y="56"/>
                  </a:lnTo>
                  <a:lnTo>
                    <a:pt x="92" y="40"/>
                  </a:lnTo>
                  <a:lnTo>
                    <a:pt x="103" y="27"/>
                  </a:lnTo>
                  <a:lnTo>
                    <a:pt x="121" y="19"/>
                  </a:lnTo>
                  <a:lnTo>
                    <a:pt x="146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30" name="Freeform 639"/>
            <p:cNvSpPr>
              <a:spLocks/>
            </p:cNvSpPr>
            <p:nvPr/>
          </p:nvSpPr>
          <p:spPr bwMode="auto">
            <a:xfrm>
              <a:off x="4553" y="3485"/>
              <a:ext cx="63" cy="16"/>
            </a:xfrm>
            <a:custGeom>
              <a:avLst/>
              <a:gdLst>
                <a:gd name="T0" fmla="*/ 0 w 629"/>
                <a:gd name="T1" fmla="*/ 0 h 182"/>
                <a:gd name="T2" fmla="*/ 0 w 629"/>
                <a:gd name="T3" fmla="*/ 0 h 182"/>
                <a:gd name="T4" fmla="*/ 0 w 629"/>
                <a:gd name="T5" fmla="*/ 0 h 182"/>
                <a:gd name="T6" fmla="*/ 0 w 629"/>
                <a:gd name="T7" fmla="*/ 0 h 182"/>
                <a:gd name="T8" fmla="*/ 0 w 629"/>
                <a:gd name="T9" fmla="*/ 0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9"/>
                <a:gd name="T16" fmla="*/ 0 h 182"/>
                <a:gd name="T17" fmla="*/ 629 w 629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9" h="182">
                  <a:moveTo>
                    <a:pt x="0" y="40"/>
                  </a:moveTo>
                  <a:lnTo>
                    <a:pt x="601" y="182"/>
                  </a:lnTo>
                  <a:lnTo>
                    <a:pt x="629" y="142"/>
                  </a:lnTo>
                  <a:lnTo>
                    <a:pt x="29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31" name="Freeform 640"/>
            <p:cNvSpPr>
              <a:spLocks/>
            </p:cNvSpPr>
            <p:nvPr/>
          </p:nvSpPr>
          <p:spPr bwMode="auto">
            <a:xfrm>
              <a:off x="4553" y="3492"/>
              <a:ext cx="60" cy="14"/>
            </a:xfrm>
            <a:custGeom>
              <a:avLst/>
              <a:gdLst>
                <a:gd name="T0" fmla="*/ 0 w 606"/>
                <a:gd name="T1" fmla="*/ 0 h 170"/>
                <a:gd name="T2" fmla="*/ 0 w 606"/>
                <a:gd name="T3" fmla="*/ 0 h 170"/>
                <a:gd name="T4" fmla="*/ 0 w 606"/>
                <a:gd name="T5" fmla="*/ 0 h 170"/>
                <a:gd name="T6" fmla="*/ 0 w 606"/>
                <a:gd name="T7" fmla="*/ 0 h 170"/>
                <a:gd name="T8" fmla="*/ 0 w 606"/>
                <a:gd name="T9" fmla="*/ 0 h 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6"/>
                <a:gd name="T16" fmla="*/ 0 h 170"/>
                <a:gd name="T17" fmla="*/ 606 w 606"/>
                <a:gd name="T18" fmla="*/ 170 h 1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6" h="170">
                  <a:moveTo>
                    <a:pt x="0" y="28"/>
                  </a:moveTo>
                  <a:lnTo>
                    <a:pt x="600" y="170"/>
                  </a:lnTo>
                  <a:lnTo>
                    <a:pt x="606" y="142"/>
                  </a:lnTo>
                  <a:lnTo>
                    <a:pt x="5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32" name="Freeform 641"/>
            <p:cNvSpPr>
              <a:spLocks/>
            </p:cNvSpPr>
            <p:nvPr/>
          </p:nvSpPr>
          <p:spPr bwMode="auto">
            <a:xfrm>
              <a:off x="4553" y="3482"/>
              <a:ext cx="60" cy="14"/>
            </a:xfrm>
            <a:custGeom>
              <a:avLst/>
              <a:gdLst>
                <a:gd name="T0" fmla="*/ 0 w 606"/>
                <a:gd name="T1" fmla="*/ 0 h 170"/>
                <a:gd name="T2" fmla="*/ 0 w 606"/>
                <a:gd name="T3" fmla="*/ 0 h 170"/>
                <a:gd name="T4" fmla="*/ 0 w 606"/>
                <a:gd name="T5" fmla="*/ 0 h 170"/>
                <a:gd name="T6" fmla="*/ 0 w 606"/>
                <a:gd name="T7" fmla="*/ 0 h 170"/>
                <a:gd name="T8" fmla="*/ 0 w 606"/>
                <a:gd name="T9" fmla="*/ 0 h 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6"/>
                <a:gd name="T16" fmla="*/ 0 h 170"/>
                <a:gd name="T17" fmla="*/ 606 w 606"/>
                <a:gd name="T18" fmla="*/ 170 h 1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6" h="170">
                  <a:moveTo>
                    <a:pt x="0" y="28"/>
                  </a:moveTo>
                  <a:lnTo>
                    <a:pt x="600" y="170"/>
                  </a:lnTo>
                  <a:lnTo>
                    <a:pt x="606" y="142"/>
                  </a:lnTo>
                  <a:lnTo>
                    <a:pt x="5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1032" name="Group 683"/>
          <p:cNvGrpSpPr>
            <a:grpSpLocks/>
          </p:cNvGrpSpPr>
          <p:nvPr/>
        </p:nvGrpSpPr>
        <p:grpSpPr bwMode="auto">
          <a:xfrm>
            <a:off x="7713664" y="5181601"/>
            <a:ext cx="338137" cy="282575"/>
            <a:chOff x="3899" y="3264"/>
            <a:chExt cx="213" cy="178"/>
          </a:xfrm>
        </p:grpSpPr>
        <p:sp>
          <p:nvSpPr>
            <p:cNvPr id="81263" name="Freeform 644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64" name="Freeform 645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65" name="Freeform 646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66" name="Freeform 647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67" name="Freeform 648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68" name="Freeform 649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69" name="Freeform 650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70" name="Freeform 651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71" name="Freeform 652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72" name="Freeform 653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73" name="Freeform 654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74" name="Freeform 655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75" name="Freeform 656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76" name="Freeform 657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77" name="Freeform 658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78" name="Freeform 659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79" name="Freeform 660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80" name="Freeform 661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81" name="Freeform 662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82" name="Freeform 663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83" name="Freeform 664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84" name="Freeform 665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85" name="Freeform 666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86" name="Freeform 667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87" name="Freeform 668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88" name="Freeform 669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89" name="Freeform 670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90" name="Freeform 671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91" name="Freeform 672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92" name="Rectangle 673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93" name="Freeform 674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94" name="Freeform 675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95" name="Freeform 676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96" name="Freeform 677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97" name="Freeform 678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98" name="Freeform 679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99" name="Freeform 680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00" name="Freeform 681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301" name="Freeform 682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1033" name="Group 684"/>
          <p:cNvGrpSpPr>
            <a:grpSpLocks/>
          </p:cNvGrpSpPr>
          <p:nvPr/>
        </p:nvGrpSpPr>
        <p:grpSpPr bwMode="auto">
          <a:xfrm>
            <a:off x="7367589" y="5184776"/>
            <a:ext cx="338137" cy="282575"/>
            <a:chOff x="3899" y="3264"/>
            <a:chExt cx="213" cy="178"/>
          </a:xfrm>
        </p:grpSpPr>
        <p:sp>
          <p:nvSpPr>
            <p:cNvPr id="81224" name="Freeform 685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25" name="Freeform 686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26" name="Freeform 687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27" name="Freeform 688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28" name="Freeform 689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29" name="Freeform 690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30" name="Freeform 691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31" name="Freeform 692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32" name="Freeform 693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33" name="Freeform 694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34" name="Freeform 695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35" name="Freeform 696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36" name="Freeform 697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37" name="Freeform 698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38" name="Freeform 699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39" name="Freeform 700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40" name="Freeform 701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41" name="Freeform 702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42" name="Freeform 703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43" name="Freeform 704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44" name="Freeform 705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45" name="Freeform 706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46" name="Freeform 707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47" name="Freeform 708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48" name="Freeform 709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49" name="Freeform 710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50" name="Freeform 711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51" name="Freeform 712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52" name="Freeform 713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53" name="Rectangle 714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54" name="Freeform 715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55" name="Freeform 716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56" name="Freeform 717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57" name="Freeform 718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58" name="Freeform 719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59" name="Freeform 720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60" name="Freeform 721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61" name="Freeform 722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62" name="Freeform 723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1034" name="Group 724"/>
          <p:cNvGrpSpPr>
            <a:grpSpLocks/>
          </p:cNvGrpSpPr>
          <p:nvPr/>
        </p:nvGrpSpPr>
        <p:grpSpPr bwMode="auto">
          <a:xfrm>
            <a:off x="6948489" y="4926014"/>
            <a:ext cx="338137" cy="282575"/>
            <a:chOff x="3899" y="3264"/>
            <a:chExt cx="213" cy="178"/>
          </a:xfrm>
        </p:grpSpPr>
        <p:sp>
          <p:nvSpPr>
            <p:cNvPr id="81185" name="Freeform 725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86" name="Freeform 726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87" name="Freeform 727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88" name="Freeform 728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89" name="Freeform 729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90" name="Freeform 730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91" name="Freeform 731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92" name="Freeform 732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93" name="Freeform 733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94" name="Freeform 734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95" name="Freeform 735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96" name="Freeform 736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97" name="Freeform 737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98" name="Freeform 738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99" name="Freeform 739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00" name="Freeform 740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01" name="Freeform 741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02" name="Freeform 742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03" name="Freeform 743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04" name="Freeform 744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05" name="Freeform 745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06" name="Freeform 746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07" name="Freeform 747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08" name="Freeform 748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09" name="Freeform 749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10" name="Freeform 750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11" name="Freeform 751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12" name="Freeform 752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13" name="Freeform 753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14" name="Rectangle 754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15" name="Freeform 755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16" name="Freeform 756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17" name="Freeform 757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18" name="Freeform 758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19" name="Freeform 759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20" name="Freeform 760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21" name="Freeform 761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22" name="Freeform 762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223" name="Freeform 763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1035" name="Group 764"/>
          <p:cNvGrpSpPr>
            <a:grpSpLocks/>
          </p:cNvGrpSpPr>
          <p:nvPr/>
        </p:nvGrpSpPr>
        <p:grpSpPr bwMode="auto">
          <a:xfrm>
            <a:off x="7112000" y="4610101"/>
            <a:ext cx="338138" cy="282575"/>
            <a:chOff x="3899" y="3264"/>
            <a:chExt cx="213" cy="178"/>
          </a:xfrm>
        </p:grpSpPr>
        <p:sp>
          <p:nvSpPr>
            <p:cNvPr id="81146" name="Freeform 765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47" name="Freeform 766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48" name="Freeform 767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49" name="Freeform 768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50" name="Freeform 769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51" name="Freeform 770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52" name="Freeform 771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53" name="Freeform 772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54" name="Freeform 773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55" name="Freeform 774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56" name="Freeform 775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57" name="Freeform 776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58" name="Freeform 777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59" name="Freeform 778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60" name="Freeform 779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61" name="Freeform 780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62" name="Freeform 781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63" name="Freeform 782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64" name="Freeform 783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65" name="Freeform 784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66" name="Freeform 785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67" name="Freeform 786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68" name="Freeform 787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69" name="Freeform 788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70" name="Freeform 789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71" name="Freeform 790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72" name="Freeform 791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73" name="Freeform 792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74" name="Freeform 793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75" name="Rectangle 794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76" name="Freeform 795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77" name="Freeform 796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78" name="Freeform 797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79" name="Freeform 798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80" name="Freeform 799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81" name="Freeform 800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82" name="Freeform 801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83" name="Freeform 802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84" name="Freeform 803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sp>
        <p:nvSpPr>
          <p:cNvPr id="81036" name="Line 290"/>
          <p:cNvSpPr>
            <a:spLocks noChangeShapeType="1"/>
          </p:cNvSpPr>
          <p:nvPr/>
        </p:nvSpPr>
        <p:spPr bwMode="auto">
          <a:xfrm>
            <a:off x="8175625" y="4576763"/>
            <a:ext cx="0" cy="80962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81037" name="Group 806"/>
          <p:cNvGrpSpPr>
            <a:grpSpLocks/>
          </p:cNvGrpSpPr>
          <p:nvPr/>
        </p:nvGrpSpPr>
        <p:grpSpPr bwMode="auto">
          <a:xfrm>
            <a:off x="7316789" y="3178176"/>
            <a:ext cx="338137" cy="282575"/>
            <a:chOff x="3899" y="3264"/>
            <a:chExt cx="213" cy="178"/>
          </a:xfrm>
        </p:grpSpPr>
        <p:sp>
          <p:nvSpPr>
            <p:cNvPr id="81107" name="Freeform 807"/>
            <p:cNvSpPr>
              <a:spLocks/>
            </p:cNvSpPr>
            <p:nvPr/>
          </p:nvSpPr>
          <p:spPr bwMode="auto">
            <a:xfrm>
              <a:off x="3899" y="3264"/>
              <a:ext cx="213" cy="178"/>
            </a:xfrm>
            <a:custGeom>
              <a:avLst/>
              <a:gdLst>
                <a:gd name="T0" fmla="*/ 0 w 1913"/>
                <a:gd name="T1" fmla="*/ 0 h 1606"/>
                <a:gd name="T2" fmla="*/ 0 w 1913"/>
                <a:gd name="T3" fmla="*/ 0 h 1606"/>
                <a:gd name="T4" fmla="*/ 0 w 1913"/>
                <a:gd name="T5" fmla="*/ 0 h 1606"/>
                <a:gd name="T6" fmla="*/ 0 w 1913"/>
                <a:gd name="T7" fmla="*/ 0 h 1606"/>
                <a:gd name="T8" fmla="*/ 0 w 1913"/>
                <a:gd name="T9" fmla="*/ 0 h 1606"/>
                <a:gd name="T10" fmla="*/ 0 w 1913"/>
                <a:gd name="T11" fmla="*/ 0 h 1606"/>
                <a:gd name="T12" fmla="*/ 0 w 1913"/>
                <a:gd name="T13" fmla="*/ 0 h 1606"/>
                <a:gd name="T14" fmla="*/ 0 w 1913"/>
                <a:gd name="T15" fmla="*/ 0 h 1606"/>
                <a:gd name="T16" fmla="*/ 0 w 1913"/>
                <a:gd name="T17" fmla="*/ 0 h 1606"/>
                <a:gd name="T18" fmla="*/ 0 w 1913"/>
                <a:gd name="T19" fmla="*/ 0 h 1606"/>
                <a:gd name="T20" fmla="*/ 0 w 1913"/>
                <a:gd name="T21" fmla="*/ 0 h 1606"/>
                <a:gd name="T22" fmla="*/ 0 w 1913"/>
                <a:gd name="T23" fmla="*/ 0 h 1606"/>
                <a:gd name="T24" fmla="*/ 0 w 1913"/>
                <a:gd name="T25" fmla="*/ 0 h 1606"/>
                <a:gd name="T26" fmla="*/ 0 w 1913"/>
                <a:gd name="T27" fmla="*/ 0 h 1606"/>
                <a:gd name="T28" fmla="*/ 0 w 1913"/>
                <a:gd name="T29" fmla="*/ 0 h 1606"/>
                <a:gd name="T30" fmla="*/ 0 w 1913"/>
                <a:gd name="T31" fmla="*/ 0 h 1606"/>
                <a:gd name="T32" fmla="*/ 0 w 1913"/>
                <a:gd name="T33" fmla="*/ 0 h 1606"/>
                <a:gd name="T34" fmla="*/ 0 w 1913"/>
                <a:gd name="T35" fmla="*/ 0 h 1606"/>
                <a:gd name="T36" fmla="*/ 0 w 1913"/>
                <a:gd name="T37" fmla="*/ 0 h 1606"/>
                <a:gd name="T38" fmla="*/ 0 w 1913"/>
                <a:gd name="T39" fmla="*/ 0 h 1606"/>
                <a:gd name="T40" fmla="*/ 0 w 1913"/>
                <a:gd name="T41" fmla="*/ 0 h 1606"/>
                <a:gd name="T42" fmla="*/ 0 w 1913"/>
                <a:gd name="T43" fmla="*/ 0 h 1606"/>
                <a:gd name="T44" fmla="*/ 0 w 1913"/>
                <a:gd name="T45" fmla="*/ 0 h 1606"/>
                <a:gd name="T46" fmla="*/ 0 w 1913"/>
                <a:gd name="T47" fmla="*/ 0 h 1606"/>
                <a:gd name="T48" fmla="*/ 0 w 1913"/>
                <a:gd name="T49" fmla="*/ 0 h 1606"/>
                <a:gd name="T50" fmla="*/ 0 w 1913"/>
                <a:gd name="T51" fmla="*/ 0 h 1606"/>
                <a:gd name="T52" fmla="*/ 0 w 1913"/>
                <a:gd name="T53" fmla="*/ 0 h 1606"/>
                <a:gd name="T54" fmla="*/ 0 w 1913"/>
                <a:gd name="T55" fmla="*/ 0 h 1606"/>
                <a:gd name="T56" fmla="*/ 0 w 1913"/>
                <a:gd name="T57" fmla="*/ 0 h 1606"/>
                <a:gd name="T58" fmla="*/ 0 w 1913"/>
                <a:gd name="T59" fmla="*/ 0 h 1606"/>
                <a:gd name="T60" fmla="*/ 0 w 1913"/>
                <a:gd name="T61" fmla="*/ 0 h 1606"/>
                <a:gd name="T62" fmla="*/ 0 w 1913"/>
                <a:gd name="T63" fmla="*/ 0 h 1606"/>
                <a:gd name="T64" fmla="*/ 0 w 1913"/>
                <a:gd name="T65" fmla="*/ 0 h 1606"/>
                <a:gd name="T66" fmla="*/ 0 w 1913"/>
                <a:gd name="T67" fmla="*/ 0 h 1606"/>
                <a:gd name="T68" fmla="*/ 0 w 1913"/>
                <a:gd name="T69" fmla="*/ 0 h 1606"/>
                <a:gd name="T70" fmla="*/ 0 w 1913"/>
                <a:gd name="T71" fmla="*/ 0 h 1606"/>
                <a:gd name="T72" fmla="*/ 0 w 1913"/>
                <a:gd name="T73" fmla="*/ 0 h 1606"/>
                <a:gd name="T74" fmla="*/ 0 w 1913"/>
                <a:gd name="T75" fmla="*/ 0 h 1606"/>
                <a:gd name="T76" fmla="*/ 0 w 1913"/>
                <a:gd name="T77" fmla="*/ 0 h 160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913"/>
                <a:gd name="T118" fmla="*/ 0 h 1606"/>
                <a:gd name="T119" fmla="*/ 1913 w 1913"/>
                <a:gd name="T120" fmla="*/ 1606 h 160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913" h="1606">
                  <a:moveTo>
                    <a:pt x="518" y="213"/>
                  </a:moveTo>
                  <a:lnTo>
                    <a:pt x="539" y="115"/>
                  </a:lnTo>
                  <a:lnTo>
                    <a:pt x="540" y="115"/>
                  </a:lnTo>
                  <a:lnTo>
                    <a:pt x="544" y="114"/>
                  </a:lnTo>
                  <a:lnTo>
                    <a:pt x="549" y="112"/>
                  </a:lnTo>
                  <a:lnTo>
                    <a:pt x="555" y="110"/>
                  </a:lnTo>
                  <a:lnTo>
                    <a:pt x="564" y="107"/>
                  </a:lnTo>
                  <a:lnTo>
                    <a:pt x="574" y="103"/>
                  </a:lnTo>
                  <a:lnTo>
                    <a:pt x="586" y="100"/>
                  </a:lnTo>
                  <a:lnTo>
                    <a:pt x="602" y="95"/>
                  </a:lnTo>
                  <a:lnTo>
                    <a:pt x="618" y="90"/>
                  </a:lnTo>
                  <a:lnTo>
                    <a:pt x="636" y="85"/>
                  </a:lnTo>
                  <a:lnTo>
                    <a:pt x="656" y="80"/>
                  </a:lnTo>
                  <a:lnTo>
                    <a:pt x="679" y="75"/>
                  </a:lnTo>
                  <a:lnTo>
                    <a:pt x="703" y="70"/>
                  </a:lnTo>
                  <a:lnTo>
                    <a:pt x="730" y="64"/>
                  </a:lnTo>
                  <a:lnTo>
                    <a:pt x="758" y="58"/>
                  </a:lnTo>
                  <a:lnTo>
                    <a:pt x="789" y="52"/>
                  </a:lnTo>
                  <a:lnTo>
                    <a:pt x="820" y="46"/>
                  </a:lnTo>
                  <a:lnTo>
                    <a:pt x="855" y="41"/>
                  </a:lnTo>
                  <a:lnTo>
                    <a:pt x="892" y="36"/>
                  </a:lnTo>
                  <a:lnTo>
                    <a:pt x="929" y="31"/>
                  </a:lnTo>
                  <a:lnTo>
                    <a:pt x="970" y="26"/>
                  </a:lnTo>
                  <a:lnTo>
                    <a:pt x="1013" y="21"/>
                  </a:lnTo>
                  <a:lnTo>
                    <a:pt x="1056" y="17"/>
                  </a:lnTo>
                  <a:lnTo>
                    <a:pt x="1103" y="13"/>
                  </a:lnTo>
                  <a:lnTo>
                    <a:pt x="1152" y="10"/>
                  </a:lnTo>
                  <a:lnTo>
                    <a:pt x="1202" y="6"/>
                  </a:lnTo>
                  <a:lnTo>
                    <a:pt x="1255" y="3"/>
                  </a:lnTo>
                  <a:lnTo>
                    <a:pt x="1309" y="1"/>
                  </a:lnTo>
                  <a:lnTo>
                    <a:pt x="1366" y="0"/>
                  </a:lnTo>
                  <a:lnTo>
                    <a:pt x="1425" y="0"/>
                  </a:lnTo>
                  <a:lnTo>
                    <a:pt x="1485" y="0"/>
                  </a:lnTo>
                  <a:lnTo>
                    <a:pt x="1548" y="1"/>
                  </a:lnTo>
                  <a:lnTo>
                    <a:pt x="1616" y="39"/>
                  </a:lnTo>
                  <a:lnTo>
                    <a:pt x="1601" y="221"/>
                  </a:lnTo>
                  <a:lnTo>
                    <a:pt x="1606" y="223"/>
                  </a:lnTo>
                  <a:lnTo>
                    <a:pt x="1620" y="230"/>
                  </a:lnTo>
                  <a:lnTo>
                    <a:pt x="1640" y="243"/>
                  </a:lnTo>
                  <a:lnTo>
                    <a:pt x="1663" y="260"/>
                  </a:lnTo>
                  <a:lnTo>
                    <a:pt x="1688" y="284"/>
                  </a:lnTo>
                  <a:lnTo>
                    <a:pt x="1709" y="312"/>
                  </a:lnTo>
                  <a:lnTo>
                    <a:pt x="1726" y="347"/>
                  </a:lnTo>
                  <a:lnTo>
                    <a:pt x="1736" y="388"/>
                  </a:lnTo>
                  <a:lnTo>
                    <a:pt x="1891" y="528"/>
                  </a:lnTo>
                  <a:lnTo>
                    <a:pt x="1849" y="898"/>
                  </a:lnTo>
                  <a:lnTo>
                    <a:pt x="1601" y="1023"/>
                  </a:lnTo>
                  <a:lnTo>
                    <a:pt x="1895" y="1110"/>
                  </a:lnTo>
                  <a:lnTo>
                    <a:pt x="1897" y="1114"/>
                  </a:lnTo>
                  <a:lnTo>
                    <a:pt x="1902" y="1125"/>
                  </a:lnTo>
                  <a:lnTo>
                    <a:pt x="1907" y="1143"/>
                  </a:lnTo>
                  <a:lnTo>
                    <a:pt x="1912" y="1166"/>
                  </a:lnTo>
                  <a:lnTo>
                    <a:pt x="1913" y="1195"/>
                  </a:lnTo>
                  <a:lnTo>
                    <a:pt x="1911" y="1229"/>
                  </a:lnTo>
                  <a:lnTo>
                    <a:pt x="1901" y="1266"/>
                  </a:lnTo>
                  <a:lnTo>
                    <a:pt x="1884" y="1307"/>
                  </a:lnTo>
                  <a:lnTo>
                    <a:pt x="1107" y="1606"/>
                  </a:lnTo>
                  <a:lnTo>
                    <a:pt x="0" y="1258"/>
                  </a:lnTo>
                  <a:lnTo>
                    <a:pt x="19" y="1217"/>
                  </a:lnTo>
                  <a:lnTo>
                    <a:pt x="188" y="1159"/>
                  </a:lnTo>
                  <a:lnTo>
                    <a:pt x="188" y="221"/>
                  </a:lnTo>
                  <a:lnTo>
                    <a:pt x="189" y="220"/>
                  </a:lnTo>
                  <a:lnTo>
                    <a:pt x="193" y="217"/>
                  </a:lnTo>
                  <a:lnTo>
                    <a:pt x="198" y="214"/>
                  </a:lnTo>
                  <a:lnTo>
                    <a:pt x="207" y="209"/>
                  </a:lnTo>
                  <a:lnTo>
                    <a:pt x="218" y="203"/>
                  </a:lnTo>
                  <a:lnTo>
                    <a:pt x="230" y="197"/>
                  </a:lnTo>
                  <a:lnTo>
                    <a:pt x="245" y="191"/>
                  </a:lnTo>
                  <a:lnTo>
                    <a:pt x="262" y="184"/>
                  </a:lnTo>
                  <a:lnTo>
                    <a:pt x="281" y="179"/>
                  </a:lnTo>
                  <a:lnTo>
                    <a:pt x="302" y="175"/>
                  </a:lnTo>
                  <a:lnTo>
                    <a:pt x="326" y="173"/>
                  </a:lnTo>
                  <a:lnTo>
                    <a:pt x="350" y="171"/>
                  </a:lnTo>
                  <a:lnTo>
                    <a:pt x="378" y="172"/>
                  </a:lnTo>
                  <a:lnTo>
                    <a:pt x="407" y="175"/>
                  </a:lnTo>
                  <a:lnTo>
                    <a:pt x="439" y="181"/>
                  </a:lnTo>
                  <a:lnTo>
                    <a:pt x="471" y="191"/>
                  </a:lnTo>
                  <a:lnTo>
                    <a:pt x="518" y="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08" name="Freeform 808"/>
            <p:cNvSpPr>
              <a:spLocks/>
            </p:cNvSpPr>
            <p:nvPr/>
          </p:nvSpPr>
          <p:spPr bwMode="auto">
            <a:xfrm>
              <a:off x="3977" y="3278"/>
              <a:ext cx="68" cy="78"/>
            </a:xfrm>
            <a:custGeom>
              <a:avLst/>
              <a:gdLst>
                <a:gd name="T0" fmla="*/ 0 w 614"/>
                <a:gd name="T1" fmla="*/ 0 h 697"/>
                <a:gd name="T2" fmla="*/ 0 w 614"/>
                <a:gd name="T3" fmla="*/ 0 h 697"/>
                <a:gd name="T4" fmla="*/ 0 w 614"/>
                <a:gd name="T5" fmla="*/ 0 h 697"/>
                <a:gd name="T6" fmla="*/ 0 w 614"/>
                <a:gd name="T7" fmla="*/ 0 h 697"/>
                <a:gd name="T8" fmla="*/ 0 w 614"/>
                <a:gd name="T9" fmla="*/ 0 h 697"/>
                <a:gd name="T10" fmla="*/ 0 w 614"/>
                <a:gd name="T11" fmla="*/ 0 h 697"/>
                <a:gd name="T12" fmla="*/ 0 w 614"/>
                <a:gd name="T13" fmla="*/ 0 h 697"/>
                <a:gd name="T14" fmla="*/ 0 w 614"/>
                <a:gd name="T15" fmla="*/ 0 h 697"/>
                <a:gd name="T16" fmla="*/ 0 w 614"/>
                <a:gd name="T17" fmla="*/ 0 h 697"/>
                <a:gd name="T18" fmla="*/ 0 w 614"/>
                <a:gd name="T19" fmla="*/ 0 h 697"/>
                <a:gd name="T20" fmla="*/ 0 w 614"/>
                <a:gd name="T21" fmla="*/ 0 h 697"/>
                <a:gd name="T22" fmla="*/ 0 w 614"/>
                <a:gd name="T23" fmla="*/ 0 h 697"/>
                <a:gd name="T24" fmla="*/ 0 w 614"/>
                <a:gd name="T25" fmla="*/ 0 h 697"/>
                <a:gd name="T26" fmla="*/ 0 w 614"/>
                <a:gd name="T27" fmla="*/ 0 h 697"/>
                <a:gd name="T28" fmla="*/ 0 w 614"/>
                <a:gd name="T29" fmla="*/ 0 h 697"/>
                <a:gd name="T30" fmla="*/ 0 w 614"/>
                <a:gd name="T31" fmla="*/ 0 h 697"/>
                <a:gd name="T32" fmla="*/ 0 w 614"/>
                <a:gd name="T33" fmla="*/ 0 h 697"/>
                <a:gd name="T34" fmla="*/ 0 w 614"/>
                <a:gd name="T35" fmla="*/ 0 h 697"/>
                <a:gd name="T36" fmla="*/ 0 w 614"/>
                <a:gd name="T37" fmla="*/ 0 h 697"/>
                <a:gd name="T38" fmla="*/ 0 w 614"/>
                <a:gd name="T39" fmla="*/ 0 h 697"/>
                <a:gd name="T40" fmla="*/ 0 w 614"/>
                <a:gd name="T41" fmla="*/ 0 h 697"/>
                <a:gd name="T42" fmla="*/ 0 w 614"/>
                <a:gd name="T43" fmla="*/ 0 h 697"/>
                <a:gd name="T44" fmla="*/ 0 w 614"/>
                <a:gd name="T45" fmla="*/ 0 h 697"/>
                <a:gd name="T46" fmla="*/ 0 w 614"/>
                <a:gd name="T47" fmla="*/ 0 h 697"/>
                <a:gd name="T48" fmla="*/ 0 w 614"/>
                <a:gd name="T49" fmla="*/ 0 h 697"/>
                <a:gd name="T50" fmla="*/ 0 w 614"/>
                <a:gd name="T51" fmla="*/ 0 h 697"/>
                <a:gd name="T52" fmla="*/ 0 w 614"/>
                <a:gd name="T53" fmla="*/ 0 h 697"/>
                <a:gd name="T54" fmla="*/ 0 w 614"/>
                <a:gd name="T55" fmla="*/ 0 h 697"/>
                <a:gd name="T56" fmla="*/ 0 w 614"/>
                <a:gd name="T57" fmla="*/ 0 h 697"/>
                <a:gd name="T58" fmla="*/ 0 w 614"/>
                <a:gd name="T59" fmla="*/ 0 h 697"/>
                <a:gd name="T60" fmla="*/ 0 w 614"/>
                <a:gd name="T61" fmla="*/ 0 h 697"/>
                <a:gd name="T62" fmla="*/ 0 w 614"/>
                <a:gd name="T63" fmla="*/ 0 h 697"/>
                <a:gd name="T64" fmla="*/ 0 w 614"/>
                <a:gd name="T65" fmla="*/ 0 h 697"/>
                <a:gd name="T66" fmla="*/ 0 w 614"/>
                <a:gd name="T67" fmla="*/ 0 h 697"/>
                <a:gd name="T68" fmla="*/ 0 w 614"/>
                <a:gd name="T69" fmla="*/ 0 h 697"/>
                <a:gd name="T70" fmla="*/ 0 w 614"/>
                <a:gd name="T71" fmla="*/ 0 h 697"/>
                <a:gd name="T72" fmla="*/ 0 w 614"/>
                <a:gd name="T73" fmla="*/ 0 h 697"/>
                <a:gd name="T74" fmla="*/ 0 w 614"/>
                <a:gd name="T75" fmla="*/ 0 h 697"/>
                <a:gd name="T76" fmla="*/ 0 w 614"/>
                <a:gd name="T77" fmla="*/ 0 h 697"/>
                <a:gd name="T78" fmla="*/ 0 w 614"/>
                <a:gd name="T79" fmla="*/ 0 h 697"/>
                <a:gd name="T80" fmla="*/ 0 w 614"/>
                <a:gd name="T81" fmla="*/ 0 h 697"/>
                <a:gd name="T82" fmla="*/ 0 w 614"/>
                <a:gd name="T83" fmla="*/ 0 h 697"/>
                <a:gd name="T84" fmla="*/ 0 w 614"/>
                <a:gd name="T85" fmla="*/ 0 h 697"/>
                <a:gd name="T86" fmla="*/ 0 w 614"/>
                <a:gd name="T87" fmla="*/ 0 h 697"/>
                <a:gd name="T88" fmla="*/ 0 w 614"/>
                <a:gd name="T89" fmla="*/ 0 h 697"/>
                <a:gd name="T90" fmla="*/ 0 w 614"/>
                <a:gd name="T91" fmla="*/ 0 h 697"/>
                <a:gd name="T92" fmla="*/ 0 w 614"/>
                <a:gd name="T93" fmla="*/ 0 h 697"/>
                <a:gd name="T94" fmla="*/ 0 w 614"/>
                <a:gd name="T95" fmla="*/ 0 h 697"/>
                <a:gd name="T96" fmla="*/ 0 w 614"/>
                <a:gd name="T97" fmla="*/ 0 h 69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14"/>
                <a:gd name="T148" fmla="*/ 0 h 697"/>
                <a:gd name="T149" fmla="*/ 614 w 614"/>
                <a:gd name="T150" fmla="*/ 697 h 69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14" h="697">
                  <a:moveTo>
                    <a:pt x="609" y="26"/>
                  </a:moveTo>
                  <a:lnTo>
                    <a:pt x="606" y="25"/>
                  </a:lnTo>
                  <a:lnTo>
                    <a:pt x="596" y="23"/>
                  </a:lnTo>
                  <a:lnTo>
                    <a:pt x="581" y="18"/>
                  </a:lnTo>
                  <a:lnTo>
                    <a:pt x="559" y="14"/>
                  </a:lnTo>
                  <a:lnTo>
                    <a:pt x="534" y="10"/>
                  </a:lnTo>
                  <a:lnTo>
                    <a:pt x="503" y="6"/>
                  </a:lnTo>
                  <a:lnTo>
                    <a:pt x="469" y="3"/>
                  </a:lnTo>
                  <a:lnTo>
                    <a:pt x="430" y="1"/>
                  </a:lnTo>
                  <a:lnTo>
                    <a:pt x="388" y="0"/>
                  </a:lnTo>
                  <a:lnTo>
                    <a:pt x="344" y="2"/>
                  </a:lnTo>
                  <a:lnTo>
                    <a:pt x="297" y="6"/>
                  </a:lnTo>
                  <a:lnTo>
                    <a:pt x="247" y="14"/>
                  </a:lnTo>
                  <a:lnTo>
                    <a:pt x="197" y="25"/>
                  </a:lnTo>
                  <a:lnTo>
                    <a:pt x="145" y="40"/>
                  </a:lnTo>
                  <a:lnTo>
                    <a:pt x="92" y="58"/>
                  </a:lnTo>
                  <a:lnTo>
                    <a:pt x="39" y="83"/>
                  </a:lnTo>
                  <a:lnTo>
                    <a:pt x="35" y="96"/>
                  </a:lnTo>
                  <a:lnTo>
                    <a:pt x="26" y="134"/>
                  </a:lnTo>
                  <a:lnTo>
                    <a:pt x="15" y="192"/>
                  </a:lnTo>
                  <a:lnTo>
                    <a:pt x="5" y="268"/>
                  </a:lnTo>
                  <a:lnTo>
                    <a:pt x="0" y="358"/>
                  </a:lnTo>
                  <a:lnTo>
                    <a:pt x="4" y="459"/>
                  </a:lnTo>
                  <a:lnTo>
                    <a:pt x="19" y="568"/>
                  </a:lnTo>
                  <a:lnTo>
                    <a:pt x="50" y="679"/>
                  </a:lnTo>
                  <a:lnTo>
                    <a:pt x="54" y="679"/>
                  </a:lnTo>
                  <a:lnTo>
                    <a:pt x="62" y="678"/>
                  </a:lnTo>
                  <a:lnTo>
                    <a:pt x="75" y="676"/>
                  </a:lnTo>
                  <a:lnTo>
                    <a:pt x="93" y="675"/>
                  </a:lnTo>
                  <a:lnTo>
                    <a:pt x="117" y="673"/>
                  </a:lnTo>
                  <a:lnTo>
                    <a:pt x="144" y="671"/>
                  </a:lnTo>
                  <a:lnTo>
                    <a:pt x="177" y="670"/>
                  </a:lnTo>
                  <a:lnTo>
                    <a:pt x="212" y="669"/>
                  </a:lnTo>
                  <a:lnTo>
                    <a:pt x="252" y="668"/>
                  </a:lnTo>
                  <a:lnTo>
                    <a:pt x="295" y="669"/>
                  </a:lnTo>
                  <a:lnTo>
                    <a:pt x="342" y="670"/>
                  </a:lnTo>
                  <a:lnTo>
                    <a:pt x="391" y="672"/>
                  </a:lnTo>
                  <a:lnTo>
                    <a:pt x="443" y="676"/>
                  </a:lnTo>
                  <a:lnTo>
                    <a:pt x="498" y="681"/>
                  </a:lnTo>
                  <a:lnTo>
                    <a:pt x="555" y="688"/>
                  </a:lnTo>
                  <a:lnTo>
                    <a:pt x="614" y="697"/>
                  </a:lnTo>
                  <a:lnTo>
                    <a:pt x="611" y="676"/>
                  </a:lnTo>
                  <a:lnTo>
                    <a:pt x="605" y="621"/>
                  </a:lnTo>
                  <a:lnTo>
                    <a:pt x="596" y="538"/>
                  </a:lnTo>
                  <a:lnTo>
                    <a:pt x="589" y="438"/>
                  </a:lnTo>
                  <a:lnTo>
                    <a:pt x="584" y="327"/>
                  </a:lnTo>
                  <a:lnTo>
                    <a:pt x="584" y="217"/>
                  </a:lnTo>
                  <a:lnTo>
                    <a:pt x="592" y="114"/>
                  </a:lnTo>
                  <a:lnTo>
                    <a:pt x="609" y="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09" name="Freeform 809"/>
            <p:cNvSpPr>
              <a:spLocks/>
            </p:cNvSpPr>
            <p:nvPr/>
          </p:nvSpPr>
          <p:spPr bwMode="auto">
            <a:xfrm>
              <a:off x="3984" y="3299"/>
              <a:ext cx="113" cy="77"/>
            </a:xfrm>
            <a:custGeom>
              <a:avLst/>
              <a:gdLst>
                <a:gd name="T0" fmla="*/ 0 w 1014"/>
                <a:gd name="T1" fmla="*/ 0 h 693"/>
                <a:gd name="T2" fmla="*/ 0 w 1014"/>
                <a:gd name="T3" fmla="*/ 0 h 693"/>
                <a:gd name="T4" fmla="*/ 0 w 1014"/>
                <a:gd name="T5" fmla="*/ 0 h 693"/>
                <a:gd name="T6" fmla="*/ 0 w 1014"/>
                <a:gd name="T7" fmla="*/ 0 h 693"/>
                <a:gd name="T8" fmla="*/ 0 w 1014"/>
                <a:gd name="T9" fmla="*/ 0 h 693"/>
                <a:gd name="T10" fmla="*/ 0 w 1014"/>
                <a:gd name="T11" fmla="*/ 0 h 693"/>
                <a:gd name="T12" fmla="*/ 0 w 1014"/>
                <a:gd name="T13" fmla="*/ 0 h 693"/>
                <a:gd name="T14" fmla="*/ 0 w 1014"/>
                <a:gd name="T15" fmla="*/ 0 h 693"/>
                <a:gd name="T16" fmla="*/ 0 w 1014"/>
                <a:gd name="T17" fmla="*/ 0 h 693"/>
                <a:gd name="T18" fmla="*/ 0 w 1014"/>
                <a:gd name="T19" fmla="*/ 0 h 693"/>
                <a:gd name="T20" fmla="*/ 0 w 1014"/>
                <a:gd name="T21" fmla="*/ 0 h 693"/>
                <a:gd name="T22" fmla="*/ 0 w 1014"/>
                <a:gd name="T23" fmla="*/ 0 h 693"/>
                <a:gd name="T24" fmla="*/ 0 w 1014"/>
                <a:gd name="T25" fmla="*/ 0 h 693"/>
                <a:gd name="T26" fmla="*/ 0 w 1014"/>
                <a:gd name="T27" fmla="*/ 0 h 693"/>
                <a:gd name="T28" fmla="*/ 0 w 1014"/>
                <a:gd name="T29" fmla="*/ 0 h 693"/>
                <a:gd name="T30" fmla="*/ 0 w 1014"/>
                <a:gd name="T31" fmla="*/ 0 h 693"/>
                <a:gd name="T32" fmla="*/ 0 w 1014"/>
                <a:gd name="T33" fmla="*/ 0 h 693"/>
                <a:gd name="T34" fmla="*/ 0 w 1014"/>
                <a:gd name="T35" fmla="*/ 0 h 693"/>
                <a:gd name="T36" fmla="*/ 0 w 1014"/>
                <a:gd name="T37" fmla="*/ 0 h 693"/>
                <a:gd name="T38" fmla="*/ 0 w 1014"/>
                <a:gd name="T39" fmla="*/ 0 h 693"/>
                <a:gd name="T40" fmla="*/ 0 w 1014"/>
                <a:gd name="T41" fmla="*/ 0 h 693"/>
                <a:gd name="T42" fmla="*/ 0 w 1014"/>
                <a:gd name="T43" fmla="*/ 0 h 693"/>
                <a:gd name="T44" fmla="*/ 0 w 1014"/>
                <a:gd name="T45" fmla="*/ 0 h 693"/>
                <a:gd name="T46" fmla="*/ 0 w 1014"/>
                <a:gd name="T47" fmla="*/ 0 h 693"/>
                <a:gd name="T48" fmla="*/ 0 w 1014"/>
                <a:gd name="T49" fmla="*/ 0 h 693"/>
                <a:gd name="T50" fmla="*/ 0 w 1014"/>
                <a:gd name="T51" fmla="*/ 0 h 693"/>
                <a:gd name="T52" fmla="*/ 0 w 1014"/>
                <a:gd name="T53" fmla="*/ 0 h 693"/>
                <a:gd name="T54" fmla="*/ 0 w 1014"/>
                <a:gd name="T55" fmla="*/ 0 h 693"/>
                <a:gd name="T56" fmla="*/ 0 w 1014"/>
                <a:gd name="T57" fmla="*/ 0 h 693"/>
                <a:gd name="T58" fmla="*/ 0 w 1014"/>
                <a:gd name="T59" fmla="*/ 0 h 693"/>
                <a:gd name="T60" fmla="*/ 0 w 1014"/>
                <a:gd name="T61" fmla="*/ 0 h 693"/>
                <a:gd name="T62" fmla="*/ 0 w 1014"/>
                <a:gd name="T63" fmla="*/ 0 h 693"/>
                <a:gd name="T64" fmla="*/ 0 w 1014"/>
                <a:gd name="T65" fmla="*/ 0 h 693"/>
                <a:gd name="T66" fmla="*/ 0 w 1014"/>
                <a:gd name="T67" fmla="*/ 0 h 693"/>
                <a:gd name="T68" fmla="*/ 0 w 1014"/>
                <a:gd name="T69" fmla="*/ 0 h 693"/>
                <a:gd name="T70" fmla="*/ 0 w 1014"/>
                <a:gd name="T71" fmla="*/ 0 h 693"/>
                <a:gd name="T72" fmla="*/ 0 w 1014"/>
                <a:gd name="T73" fmla="*/ 0 h 693"/>
                <a:gd name="T74" fmla="*/ 0 w 1014"/>
                <a:gd name="T75" fmla="*/ 0 h 693"/>
                <a:gd name="T76" fmla="*/ 0 w 1014"/>
                <a:gd name="T77" fmla="*/ 0 h 693"/>
                <a:gd name="T78" fmla="*/ 0 w 1014"/>
                <a:gd name="T79" fmla="*/ 0 h 693"/>
                <a:gd name="T80" fmla="*/ 0 w 1014"/>
                <a:gd name="T81" fmla="*/ 0 h 693"/>
                <a:gd name="T82" fmla="*/ 0 w 1014"/>
                <a:gd name="T83" fmla="*/ 0 h 693"/>
                <a:gd name="T84" fmla="*/ 0 w 1014"/>
                <a:gd name="T85" fmla="*/ 0 h 693"/>
                <a:gd name="T86" fmla="*/ 0 w 1014"/>
                <a:gd name="T87" fmla="*/ 0 h 693"/>
                <a:gd name="T88" fmla="*/ 0 w 1014"/>
                <a:gd name="T89" fmla="*/ 0 h 693"/>
                <a:gd name="T90" fmla="*/ 0 w 1014"/>
                <a:gd name="T91" fmla="*/ 0 h 693"/>
                <a:gd name="T92" fmla="*/ 0 w 1014"/>
                <a:gd name="T93" fmla="*/ 0 h 693"/>
                <a:gd name="T94" fmla="*/ 0 w 1014"/>
                <a:gd name="T95" fmla="*/ 0 h 693"/>
                <a:gd name="T96" fmla="*/ 0 w 1014"/>
                <a:gd name="T97" fmla="*/ 0 h 693"/>
                <a:gd name="T98" fmla="*/ 0 w 1014"/>
                <a:gd name="T99" fmla="*/ 0 h 693"/>
                <a:gd name="T100" fmla="*/ 0 w 1014"/>
                <a:gd name="T101" fmla="*/ 0 h 693"/>
                <a:gd name="T102" fmla="*/ 0 w 1014"/>
                <a:gd name="T103" fmla="*/ 0 h 693"/>
                <a:gd name="T104" fmla="*/ 0 w 1014"/>
                <a:gd name="T105" fmla="*/ 0 h 693"/>
                <a:gd name="T106" fmla="*/ 0 w 1014"/>
                <a:gd name="T107" fmla="*/ 0 h 693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14"/>
                <a:gd name="T163" fmla="*/ 0 h 693"/>
                <a:gd name="T164" fmla="*/ 1014 w 1014"/>
                <a:gd name="T165" fmla="*/ 693 h 693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14" h="693">
                  <a:moveTo>
                    <a:pt x="6" y="523"/>
                  </a:moveTo>
                  <a:lnTo>
                    <a:pt x="0" y="608"/>
                  </a:lnTo>
                  <a:lnTo>
                    <a:pt x="660" y="693"/>
                  </a:lnTo>
                  <a:lnTo>
                    <a:pt x="665" y="691"/>
                  </a:lnTo>
                  <a:lnTo>
                    <a:pt x="679" y="683"/>
                  </a:lnTo>
                  <a:lnTo>
                    <a:pt x="700" y="672"/>
                  </a:lnTo>
                  <a:lnTo>
                    <a:pt x="726" y="657"/>
                  </a:lnTo>
                  <a:lnTo>
                    <a:pt x="758" y="636"/>
                  </a:lnTo>
                  <a:lnTo>
                    <a:pt x="793" y="611"/>
                  </a:lnTo>
                  <a:lnTo>
                    <a:pt x="829" y="581"/>
                  </a:lnTo>
                  <a:lnTo>
                    <a:pt x="866" y="546"/>
                  </a:lnTo>
                  <a:lnTo>
                    <a:pt x="902" y="508"/>
                  </a:lnTo>
                  <a:lnTo>
                    <a:pt x="935" y="465"/>
                  </a:lnTo>
                  <a:lnTo>
                    <a:pt x="964" y="416"/>
                  </a:lnTo>
                  <a:lnTo>
                    <a:pt x="987" y="362"/>
                  </a:lnTo>
                  <a:lnTo>
                    <a:pt x="1004" y="305"/>
                  </a:lnTo>
                  <a:lnTo>
                    <a:pt x="1014" y="242"/>
                  </a:lnTo>
                  <a:lnTo>
                    <a:pt x="1012" y="175"/>
                  </a:lnTo>
                  <a:lnTo>
                    <a:pt x="1000" y="103"/>
                  </a:lnTo>
                  <a:lnTo>
                    <a:pt x="998" y="98"/>
                  </a:lnTo>
                  <a:lnTo>
                    <a:pt x="992" y="87"/>
                  </a:lnTo>
                  <a:lnTo>
                    <a:pt x="981" y="72"/>
                  </a:lnTo>
                  <a:lnTo>
                    <a:pt x="967" y="53"/>
                  </a:lnTo>
                  <a:lnTo>
                    <a:pt x="948" y="35"/>
                  </a:lnTo>
                  <a:lnTo>
                    <a:pt x="926" y="19"/>
                  </a:lnTo>
                  <a:lnTo>
                    <a:pt x="900" y="6"/>
                  </a:lnTo>
                  <a:lnTo>
                    <a:pt x="870" y="0"/>
                  </a:lnTo>
                  <a:lnTo>
                    <a:pt x="874" y="12"/>
                  </a:lnTo>
                  <a:lnTo>
                    <a:pt x="884" y="41"/>
                  </a:lnTo>
                  <a:lnTo>
                    <a:pt x="896" y="89"/>
                  </a:lnTo>
                  <a:lnTo>
                    <a:pt x="907" y="151"/>
                  </a:lnTo>
                  <a:lnTo>
                    <a:pt x="910" y="225"/>
                  </a:lnTo>
                  <a:lnTo>
                    <a:pt x="902" y="307"/>
                  </a:lnTo>
                  <a:lnTo>
                    <a:pt x="878" y="396"/>
                  </a:lnTo>
                  <a:lnTo>
                    <a:pt x="836" y="489"/>
                  </a:lnTo>
                  <a:lnTo>
                    <a:pt x="835" y="490"/>
                  </a:lnTo>
                  <a:lnTo>
                    <a:pt x="831" y="493"/>
                  </a:lnTo>
                  <a:lnTo>
                    <a:pt x="825" y="498"/>
                  </a:lnTo>
                  <a:lnTo>
                    <a:pt x="816" y="506"/>
                  </a:lnTo>
                  <a:lnTo>
                    <a:pt x="805" y="513"/>
                  </a:lnTo>
                  <a:lnTo>
                    <a:pt x="792" y="521"/>
                  </a:lnTo>
                  <a:lnTo>
                    <a:pt x="775" y="529"/>
                  </a:lnTo>
                  <a:lnTo>
                    <a:pt x="757" y="537"/>
                  </a:lnTo>
                  <a:lnTo>
                    <a:pt x="737" y="544"/>
                  </a:lnTo>
                  <a:lnTo>
                    <a:pt x="713" y="552"/>
                  </a:lnTo>
                  <a:lnTo>
                    <a:pt x="688" y="557"/>
                  </a:lnTo>
                  <a:lnTo>
                    <a:pt x="659" y="561"/>
                  </a:lnTo>
                  <a:lnTo>
                    <a:pt x="630" y="562"/>
                  </a:lnTo>
                  <a:lnTo>
                    <a:pt x="597" y="561"/>
                  </a:lnTo>
                  <a:lnTo>
                    <a:pt x="562" y="558"/>
                  </a:lnTo>
                  <a:lnTo>
                    <a:pt x="525" y="551"/>
                  </a:lnTo>
                  <a:lnTo>
                    <a:pt x="525" y="642"/>
                  </a:lnTo>
                  <a:lnTo>
                    <a:pt x="23" y="590"/>
                  </a:lnTo>
                  <a:lnTo>
                    <a:pt x="6" y="52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10" name="Freeform 810"/>
            <p:cNvSpPr>
              <a:spLocks/>
            </p:cNvSpPr>
            <p:nvPr/>
          </p:nvSpPr>
          <p:spPr bwMode="auto">
            <a:xfrm>
              <a:off x="3970" y="3375"/>
              <a:ext cx="83" cy="27"/>
            </a:xfrm>
            <a:custGeom>
              <a:avLst/>
              <a:gdLst>
                <a:gd name="T0" fmla="*/ 0 w 745"/>
                <a:gd name="T1" fmla="*/ 0 h 240"/>
                <a:gd name="T2" fmla="*/ 0 w 745"/>
                <a:gd name="T3" fmla="*/ 0 h 240"/>
                <a:gd name="T4" fmla="*/ 0 w 745"/>
                <a:gd name="T5" fmla="*/ 0 h 240"/>
                <a:gd name="T6" fmla="*/ 0 w 745"/>
                <a:gd name="T7" fmla="*/ 0 h 240"/>
                <a:gd name="T8" fmla="*/ 0 w 745"/>
                <a:gd name="T9" fmla="*/ 0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5"/>
                <a:gd name="T16" fmla="*/ 0 h 240"/>
                <a:gd name="T17" fmla="*/ 745 w 745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5" h="240">
                  <a:moveTo>
                    <a:pt x="745" y="86"/>
                  </a:moveTo>
                  <a:lnTo>
                    <a:pt x="11" y="0"/>
                  </a:lnTo>
                  <a:lnTo>
                    <a:pt x="0" y="86"/>
                  </a:lnTo>
                  <a:lnTo>
                    <a:pt x="722" y="240"/>
                  </a:lnTo>
                  <a:lnTo>
                    <a:pt x="745" y="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11" name="Freeform 811"/>
            <p:cNvSpPr>
              <a:spLocks/>
            </p:cNvSpPr>
            <p:nvPr/>
          </p:nvSpPr>
          <p:spPr bwMode="auto">
            <a:xfrm>
              <a:off x="4011" y="3384"/>
              <a:ext cx="36" cy="12"/>
            </a:xfrm>
            <a:custGeom>
              <a:avLst/>
              <a:gdLst>
                <a:gd name="T0" fmla="*/ 0 w 319"/>
                <a:gd name="T1" fmla="*/ 0 h 109"/>
                <a:gd name="T2" fmla="*/ 0 w 319"/>
                <a:gd name="T3" fmla="*/ 0 h 109"/>
                <a:gd name="T4" fmla="*/ 0 w 319"/>
                <a:gd name="T5" fmla="*/ 0 h 109"/>
                <a:gd name="T6" fmla="*/ 0 w 319"/>
                <a:gd name="T7" fmla="*/ 0 h 109"/>
                <a:gd name="T8" fmla="*/ 0 w 319"/>
                <a:gd name="T9" fmla="*/ 0 h 10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19"/>
                <a:gd name="T16" fmla="*/ 0 h 109"/>
                <a:gd name="T17" fmla="*/ 319 w 319"/>
                <a:gd name="T18" fmla="*/ 109 h 10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19" h="109">
                  <a:moveTo>
                    <a:pt x="319" y="47"/>
                  </a:moveTo>
                  <a:lnTo>
                    <a:pt x="4" y="0"/>
                  </a:lnTo>
                  <a:lnTo>
                    <a:pt x="0" y="45"/>
                  </a:lnTo>
                  <a:lnTo>
                    <a:pt x="309" y="109"/>
                  </a:lnTo>
                  <a:lnTo>
                    <a:pt x="319" y="4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12" name="Freeform 812"/>
            <p:cNvSpPr>
              <a:spLocks/>
            </p:cNvSpPr>
            <p:nvPr/>
          </p:nvSpPr>
          <p:spPr bwMode="auto">
            <a:xfrm>
              <a:off x="3975" y="3378"/>
              <a:ext cx="24" cy="9"/>
            </a:xfrm>
            <a:custGeom>
              <a:avLst/>
              <a:gdLst>
                <a:gd name="T0" fmla="*/ 0 w 213"/>
                <a:gd name="T1" fmla="*/ 0 h 81"/>
                <a:gd name="T2" fmla="*/ 0 w 213"/>
                <a:gd name="T3" fmla="*/ 0 h 81"/>
                <a:gd name="T4" fmla="*/ 0 w 213"/>
                <a:gd name="T5" fmla="*/ 0 h 81"/>
                <a:gd name="T6" fmla="*/ 0 w 213"/>
                <a:gd name="T7" fmla="*/ 0 h 81"/>
                <a:gd name="T8" fmla="*/ 0 w 213"/>
                <a:gd name="T9" fmla="*/ 0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3"/>
                <a:gd name="T16" fmla="*/ 0 h 81"/>
                <a:gd name="T17" fmla="*/ 213 w 213"/>
                <a:gd name="T18" fmla="*/ 81 h 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3" h="81">
                  <a:moveTo>
                    <a:pt x="213" y="37"/>
                  </a:moveTo>
                  <a:lnTo>
                    <a:pt x="0" y="0"/>
                  </a:lnTo>
                  <a:lnTo>
                    <a:pt x="2" y="39"/>
                  </a:lnTo>
                  <a:lnTo>
                    <a:pt x="206" y="81"/>
                  </a:lnTo>
                  <a:lnTo>
                    <a:pt x="213" y="3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13" name="Freeform 813"/>
            <p:cNvSpPr>
              <a:spLocks/>
            </p:cNvSpPr>
            <p:nvPr/>
          </p:nvSpPr>
          <p:spPr bwMode="auto">
            <a:xfrm>
              <a:off x="3916" y="3386"/>
              <a:ext cx="139" cy="47"/>
            </a:xfrm>
            <a:custGeom>
              <a:avLst/>
              <a:gdLst>
                <a:gd name="T0" fmla="*/ 0 w 1254"/>
                <a:gd name="T1" fmla="*/ 0 h 415"/>
                <a:gd name="T2" fmla="*/ 0 w 1254"/>
                <a:gd name="T3" fmla="*/ 0 h 415"/>
                <a:gd name="T4" fmla="*/ 0 w 1254"/>
                <a:gd name="T5" fmla="*/ 0 h 415"/>
                <a:gd name="T6" fmla="*/ 0 w 1254"/>
                <a:gd name="T7" fmla="*/ 0 h 415"/>
                <a:gd name="T8" fmla="*/ 0 w 1254"/>
                <a:gd name="T9" fmla="*/ 0 h 415"/>
                <a:gd name="T10" fmla="*/ 0 w 1254"/>
                <a:gd name="T11" fmla="*/ 0 h 415"/>
                <a:gd name="T12" fmla="*/ 0 w 1254"/>
                <a:gd name="T13" fmla="*/ 0 h 415"/>
                <a:gd name="T14" fmla="*/ 0 w 1254"/>
                <a:gd name="T15" fmla="*/ 0 h 415"/>
                <a:gd name="T16" fmla="*/ 0 w 1254"/>
                <a:gd name="T17" fmla="*/ 0 h 415"/>
                <a:gd name="T18" fmla="*/ 0 w 1254"/>
                <a:gd name="T19" fmla="*/ 0 h 415"/>
                <a:gd name="T20" fmla="*/ 0 w 1254"/>
                <a:gd name="T21" fmla="*/ 0 h 415"/>
                <a:gd name="T22" fmla="*/ 0 w 1254"/>
                <a:gd name="T23" fmla="*/ 0 h 415"/>
                <a:gd name="T24" fmla="*/ 0 w 1254"/>
                <a:gd name="T25" fmla="*/ 0 h 415"/>
                <a:gd name="T26" fmla="*/ 0 w 1254"/>
                <a:gd name="T27" fmla="*/ 0 h 415"/>
                <a:gd name="T28" fmla="*/ 0 w 1254"/>
                <a:gd name="T29" fmla="*/ 0 h 415"/>
                <a:gd name="T30" fmla="*/ 0 w 1254"/>
                <a:gd name="T31" fmla="*/ 0 h 415"/>
                <a:gd name="T32" fmla="*/ 0 w 1254"/>
                <a:gd name="T33" fmla="*/ 0 h 415"/>
                <a:gd name="T34" fmla="*/ 0 w 1254"/>
                <a:gd name="T35" fmla="*/ 0 h 415"/>
                <a:gd name="T36" fmla="*/ 0 w 1254"/>
                <a:gd name="T37" fmla="*/ 0 h 415"/>
                <a:gd name="T38" fmla="*/ 0 w 1254"/>
                <a:gd name="T39" fmla="*/ 0 h 415"/>
                <a:gd name="T40" fmla="*/ 0 w 1254"/>
                <a:gd name="T41" fmla="*/ 0 h 415"/>
                <a:gd name="T42" fmla="*/ 0 w 1254"/>
                <a:gd name="T43" fmla="*/ 0 h 415"/>
                <a:gd name="T44" fmla="*/ 0 w 1254"/>
                <a:gd name="T45" fmla="*/ 0 h 415"/>
                <a:gd name="T46" fmla="*/ 0 w 1254"/>
                <a:gd name="T47" fmla="*/ 0 h 415"/>
                <a:gd name="T48" fmla="*/ 0 w 1254"/>
                <a:gd name="T49" fmla="*/ 0 h 415"/>
                <a:gd name="T50" fmla="*/ 0 w 1254"/>
                <a:gd name="T51" fmla="*/ 0 h 415"/>
                <a:gd name="T52" fmla="*/ 0 w 1254"/>
                <a:gd name="T53" fmla="*/ 0 h 415"/>
                <a:gd name="T54" fmla="*/ 0 w 1254"/>
                <a:gd name="T55" fmla="*/ 0 h 415"/>
                <a:gd name="T56" fmla="*/ 0 w 1254"/>
                <a:gd name="T57" fmla="*/ 0 h 415"/>
                <a:gd name="T58" fmla="*/ 0 w 1254"/>
                <a:gd name="T59" fmla="*/ 0 h 415"/>
                <a:gd name="T60" fmla="*/ 0 w 1254"/>
                <a:gd name="T61" fmla="*/ 0 h 415"/>
                <a:gd name="T62" fmla="*/ 0 w 1254"/>
                <a:gd name="T63" fmla="*/ 0 h 415"/>
                <a:gd name="T64" fmla="*/ 0 w 1254"/>
                <a:gd name="T65" fmla="*/ 0 h 415"/>
                <a:gd name="T66" fmla="*/ 0 w 1254"/>
                <a:gd name="T67" fmla="*/ 0 h 415"/>
                <a:gd name="T68" fmla="*/ 0 w 1254"/>
                <a:gd name="T69" fmla="*/ 0 h 41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254"/>
                <a:gd name="T106" fmla="*/ 0 h 415"/>
                <a:gd name="T107" fmla="*/ 1254 w 1254"/>
                <a:gd name="T108" fmla="*/ 415 h 41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254" h="415">
                  <a:moveTo>
                    <a:pt x="0" y="124"/>
                  </a:moveTo>
                  <a:lnTo>
                    <a:pt x="3" y="124"/>
                  </a:lnTo>
                  <a:lnTo>
                    <a:pt x="10" y="122"/>
                  </a:lnTo>
                  <a:lnTo>
                    <a:pt x="23" y="120"/>
                  </a:lnTo>
                  <a:lnTo>
                    <a:pt x="40" y="117"/>
                  </a:lnTo>
                  <a:lnTo>
                    <a:pt x="59" y="114"/>
                  </a:lnTo>
                  <a:lnTo>
                    <a:pt x="81" y="109"/>
                  </a:lnTo>
                  <a:lnTo>
                    <a:pt x="107" y="103"/>
                  </a:lnTo>
                  <a:lnTo>
                    <a:pt x="133" y="96"/>
                  </a:lnTo>
                  <a:lnTo>
                    <a:pt x="161" y="89"/>
                  </a:lnTo>
                  <a:lnTo>
                    <a:pt x="188" y="79"/>
                  </a:lnTo>
                  <a:lnTo>
                    <a:pt x="216" y="69"/>
                  </a:lnTo>
                  <a:lnTo>
                    <a:pt x="243" y="58"/>
                  </a:lnTo>
                  <a:lnTo>
                    <a:pt x="270" y="45"/>
                  </a:lnTo>
                  <a:lnTo>
                    <a:pt x="293" y="31"/>
                  </a:lnTo>
                  <a:lnTo>
                    <a:pt x="316" y="16"/>
                  </a:lnTo>
                  <a:lnTo>
                    <a:pt x="334" y="0"/>
                  </a:lnTo>
                  <a:lnTo>
                    <a:pt x="1254" y="210"/>
                  </a:lnTo>
                  <a:lnTo>
                    <a:pt x="1252" y="212"/>
                  </a:lnTo>
                  <a:lnTo>
                    <a:pt x="1247" y="218"/>
                  </a:lnTo>
                  <a:lnTo>
                    <a:pt x="1239" y="226"/>
                  </a:lnTo>
                  <a:lnTo>
                    <a:pt x="1227" y="236"/>
                  </a:lnTo>
                  <a:lnTo>
                    <a:pt x="1213" y="248"/>
                  </a:lnTo>
                  <a:lnTo>
                    <a:pt x="1197" y="263"/>
                  </a:lnTo>
                  <a:lnTo>
                    <a:pt x="1180" y="279"/>
                  </a:lnTo>
                  <a:lnTo>
                    <a:pt x="1159" y="295"/>
                  </a:lnTo>
                  <a:lnTo>
                    <a:pt x="1138" y="313"/>
                  </a:lnTo>
                  <a:lnTo>
                    <a:pt x="1116" y="330"/>
                  </a:lnTo>
                  <a:lnTo>
                    <a:pt x="1092" y="347"/>
                  </a:lnTo>
                  <a:lnTo>
                    <a:pt x="1068" y="364"/>
                  </a:lnTo>
                  <a:lnTo>
                    <a:pt x="1043" y="379"/>
                  </a:lnTo>
                  <a:lnTo>
                    <a:pt x="1019" y="392"/>
                  </a:lnTo>
                  <a:lnTo>
                    <a:pt x="994" y="405"/>
                  </a:lnTo>
                  <a:lnTo>
                    <a:pt x="971" y="415"/>
                  </a:lnTo>
                  <a:lnTo>
                    <a:pt x="0" y="12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14" name="Freeform 814"/>
            <p:cNvSpPr>
              <a:spLocks/>
            </p:cNvSpPr>
            <p:nvPr/>
          </p:nvSpPr>
          <p:spPr bwMode="auto">
            <a:xfrm>
              <a:off x="4055" y="3381"/>
              <a:ext cx="49" cy="22"/>
            </a:xfrm>
            <a:custGeom>
              <a:avLst/>
              <a:gdLst>
                <a:gd name="T0" fmla="*/ 0 w 447"/>
                <a:gd name="T1" fmla="*/ 0 h 198"/>
                <a:gd name="T2" fmla="*/ 0 w 447"/>
                <a:gd name="T3" fmla="*/ 0 h 198"/>
                <a:gd name="T4" fmla="*/ 0 w 447"/>
                <a:gd name="T5" fmla="*/ 0 h 198"/>
                <a:gd name="T6" fmla="*/ 0 w 447"/>
                <a:gd name="T7" fmla="*/ 0 h 198"/>
                <a:gd name="T8" fmla="*/ 0 w 447"/>
                <a:gd name="T9" fmla="*/ 0 h 198"/>
                <a:gd name="T10" fmla="*/ 0 w 447"/>
                <a:gd name="T11" fmla="*/ 0 h 1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7"/>
                <a:gd name="T19" fmla="*/ 0 h 198"/>
                <a:gd name="T20" fmla="*/ 447 w 447"/>
                <a:gd name="T21" fmla="*/ 198 h 1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7" h="198">
                  <a:moveTo>
                    <a:pt x="45" y="198"/>
                  </a:moveTo>
                  <a:lnTo>
                    <a:pt x="447" y="79"/>
                  </a:lnTo>
                  <a:lnTo>
                    <a:pt x="203" y="0"/>
                  </a:lnTo>
                  <a:lnTo>
                    <a:pt x="5" y="22"/>
                  </a:lnTo>
                  <a:lnTo>
                    <a:pt x="0" y="187"/>
                  </a:lnTo>
                  <a:lnTo>
                    <a:pt x="45" y="1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15" name="Freeform 815"/>
            <p:cNvSpPr>
              <a:spLocks/>
            </p:cNvSpPr>
            <p:nvPr/>
          </p:nvSpPr>
          <p:spPr bwMode="auto">
            <a:xfrm>
              <a:off x="3926" y="3287"/>
              <a:ext cx="27" cy="105"/>
            </a:xfrm>
            <a:custGeom>
              <a:avLst/>
              <a:gdLst>
                <a:gd name="T0" fmla="*/ 0 w 238"/>
                <a:gd name="T1" fmla="*/ 0 h 947"/>
                <a:gd name="T2" fmla="*/ 0 w 238"/>
                <a:gd name="T3" fmla="*/ 0 h 947"/>
                <a:gd name="T4" fmla="*/ 0 w 238"/>
                <a:gd name="T5" fmla="*/ 0 h 947"/>
                <a:gd name="T6" fmla="*/ 0 w 238"/>
                <a:gd name="T7" fmla="*/ 0 h 947"/>
                <a:gd name="T8" fmla="*/ 0 w 238"/>
                <a:gd name="T9" fmla="*/ 0 h 947"/>
                <a:gd name="T10" fmla="*/ 0 w 238"/>
                <a:gd name="T11" fmla="*/ 0 h 947"/>
                <a:gd name="T12" fmla="*/ 0 w 238"/>
                <a:gd name="T13" fmla="*/ 0 h 947"/>
                <a:gd name="T14" fmla="*/ 0 w 238"/>
                <a:gd name="T15" fmla="*/ 0 h 947"/>
                <a:gd name="T16" fmla="*/ 0 w 238"/>
                <a:gd name="T17" fmla="*/ 0 h 947"/>
                <a:gd name="T18" fmla="*/ 0 w 238"/>
                <a:gd name="T19" fmla="*/ 0 h 947"/>
                <a:gd name="T20" fmla="*/ 0 w 238"/>
                <a:gd name="T21" fmla="*/ 0 h 947"/>
                <a:gd name="T22" fmla="*/ 0 w 238"/>
                <a:gd name="T23" fmla="*/ 0 h 947"/>
                <a:gd name="T24" fmla="*/ 0 w 238"/>
                <a:gd name="T25" fmla="*/ 0 h 947"/>
                <a:gd name="T26" fmla="*/ 0 w 238"/>
                <a:gd name="T27" fmla="*/ 0 h 947"/>
                <a:gd name="T28" fmla="*/ 0 w 238"/>
                <a:gd name="T29" fmla="*/ 0 h 947"/>
                <a:gd name="T30" fmla="*/ 0 w 238"/>
                <a:gd name="T31" fmla="*/ 0 h 947"/>
                <a:gd name="T32" fmla="*/ 0 w 238"/>
                <a:gd name="T33" fmla="*/ 0 h 947"/>
                <a:gd name="T34" fmla="*/ 0 w 238"/>
                <a:gd name="T35" fmla="*/ 0 h 947"/>
                <a:gd name="T36" fmla="*/ 0 w 238"/>
                <a:gd name="T37" fmla="*/ 0 h 947"/>
                <a:gd name="T38" fmla="*/ 0 w 238"/>
                <a:gd name="T39" fmla="*/ 0 h 947"/>
                <a:gd name="T40" fmla="*/ 0 w 238"/>
                <a:gd name="T41" fmla="*/ 0 h 947"/>
                <a:gd name="T42" fmla="*/ 0 w 238"/>
                <a:gd name="T43" fmla="*/ 0 h 947"/>
                <a:gd name="T44" fmla="*/ 0 w 238"/>
                <a:gd name="T45" fmla="*/ 0 h 947"/>
                <a:gd name="T46" fmla="*/ 0 w 238"/>
                <a:gd name="T47" fmla="*/ 0 h 947"/>
                <a:gd name="T48" fmla="*/ 0 w 238"/>
                <a:gd name="T49" fmla="*/ 0 h 947"/>
                <a:gd name="T50" fmla="*/ 0 w 238"/>
                <a:gd name="T51" fmla="*/ 0 h 947"/>
                <a:gd name="T52" fmla="*/ 0 w 238"/>
                <a:gd name="T53" fmla="*/ 0 h 947"/>
                <a:gd name="T54" fmla="*/ 0 w 238"/>
                <a:gd name="T55" fmla="*/ 0 h 947"/>
                <a:gd name="T56" fmla="*/ 0 w 238"/>
                <a:gd name="T57" fmla="*/ 0 h 947"/>
                <a:gd name="T58" fmla="*/ 0 w 238"/>
                <a:gd name="T59" fmla="*/ 0 h 947"/>
                <a:gd name="T60" fmla="*/ 0 w 238"/>
                <a:gd name="T61" fmla="*/ 0 h 947"/>
                <a:gd name="T62" fmla="*/ 0 w 238"/>
                <a:gd name="T63" fmla="*/ 0 h 947"/>
                <a:gd name="T64" fmla="*/ 0 w 238"/>
                <a:gd name="T65" fmla="*/ 0 h 947"/>
                <a:gd name="T66" fmla="*/ 0 w 238"/>
                <a:gd name="T67" fmla="*/ 0 h 947"/>
                <a:gd name="T68" fmla="*/ 0 w 238"/>
                <a:gd name="T69" fmla="*/ 0 h 94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38"/>
                <a:gd name="T106" fmla="*/ 0 h 947"/>
                <a:gd name="T107" fmla="*/ 238 w 238"/>
                <a:gd name="T108" fmla="*/ 947 h 94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38" h="947">
                  <a:moveTo>
                    <a:pt x="238" y="22"/>
                  </a:moveTo>
                  <a:lnTo>
                    <a:pt x="237" y="21"/>
                  </a:lnTo>
                  <a:lnTo>
                    <a:pt x="233" y="19"/>
                  </a:lnTo>
                  <a:lnTo>
                    <a:pt x="226" y="17"/>
                  </a:lnTo>
                  <a:lnTo>
                    <a:pt x="217" y="14"/>
                  </a:lnTo>
                  <a:lnTo>
                    <a:pt x="206" y="10"/>
                  </a:lnTo>
                  <a:lnTo>
                    <a:pt x="194" y="7"/>
                  </a:lnTo>
                  <a:lnTo>
                    <a:pt x="180" y="4"/>
                  </a:lnTo>
                  <a:lnTo>
                    <a:pt x="164" y="1"/>
                  </a:lnTo>
                  <a:lnTo>
                    <a:pt x="146" y="0"/>
                  </a:lnTo>
                  <a:lnTo>
                    <a:pt x="127" y="0"/>
                  </a:lnTo>
                  <a:lnTo>
                    <a:pt x="108" y="2"/>
                  </a:lnTo>
                  <a:lnTo>
                    <a:pt x="87" y="5"/>
                  </a:lnTo>
                  <a:lnTo>
                    <a:pt x="66" y="11"/>
                  </a:lnTo>
                  <a:lnTo>
                    <a:pt x="44" y="19"/>
                  </a:lnTo>
                  <a:lnTo>
                    <a:pt x="22" y="30"/>
                  </a:lnTo>
                  <a:lnTo>
                    <a:pt x="0" y="45"/>
                  </a:lnTo>
                  <a:lnTo>
                    <a:pt x="0" y="947"/>
                  </a:lnTo>
                  <a:lnTo>
                    <a:pt x="1" y="947"/>
                  </a:lnTo>
                  <a:lnTo>
                    <a:pt x="6" y="947"/>
                  </a:lnTo>
                  <a:lnTo>
                    <a:pt x="13" y="946"/>
                  </a:lnTo>
                  <a:lnTo>
                    <a:pt x="22" y="945"/>
                  </a:lnTo>
                  <a:lnTo>
                    <a:pt x="33" y="943"/>
                  </a:lnTo>
                  <a:lnTo>
                    <a:pt x="47" y="941"/>
                  </a:lnTo>
                  <a:lnTo>
                    <a:pt x="62" y="938"/>
                  </a:lnTo>
                  <a:lnTo>
                    <a:pt x="78" y="934"/>
                  </a:lnTo>
                  <a:lnTo>
                    <a:pt x="96" y="928"/>
                  </a:lnTo>
                  <a:lnTo>
                    <a:pt x="115" y="922"/>
                  </a:lnTo>
                  <a:lnTo>
                    <a:pt x="135" y="915"/>
                  </a:lnTo>
                  <a:lnTo>
                    <a:pt x="155" y="906"/>
                  </a:lnTo>
                  <a:lnTo>
                    <a:pt x="176" y="896"/>
                  </a:lnTo>
                  <a:lnTo>
                    <a:pt x="197" y="884"/>
                  </a:lnTo>
                  <a:lnTo>
                    <a:pt x="217" y="871"/>
                  </a:lnTo>
                  <a:lnTo>
                    <a:pt x="238" y="856"/>
                  </a:lnTo>
                  <a:lnTo>
                    <a:pt x="238" y="2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16" name="Freeform 816"/>
            <p:cNvSpPr>
              <a:spLocks/>
            </p:cNvSpPr>
            <p:nvPr/>
          </p:nvSpPr>
          <p:spPr bwMode="auto">
            <a:xfrm>
              <a:off x="3927" y="3288"/>
              <a:ext cx="23" cy="89"/>
            </a:xfrm>
            <a:custGeom>
              <a:avLst/>
              <a:gdLst>
                <a:gd name="T0" fmla="*/ 0 w 203"/>
                <a:gd name="T1" fmla="*/ 0 h 799"/>
                <a:gd name="T2" fmla="*/ 0 w 203"/>
                <a:gd name="T3" fmla="*/ 0 h 799"/>
                <a:gd name="T4" fmla="*/ 0 w 203"/>
                <a:gd name="T5" fmla="*/ 0 h 799"/>
                <a:gd name="T6" fmla="*/ 0 w 203"/>
                <a:gd name="T7" fmla="*/ 0 h 799"/>
                <a:gd name="T8" fmla="*/ 0 w 203"/>
                <a:gd name="T9" fmla="*/ 0 h 799"/>
                <a:gd name="T10" fmla="*/ 0 w 203"/>
                <a:gd name="T11" fmla="*/ 0 h 799"/>
                <a:gd name="T12" fmla="*/ 0 w 203"/>
                <a:gd name="T13" fmla="*/ 0 h 799"/>
                <a:gd name="T14" fmla="*/ 0 w 203"/>
                <a:gd name="T15" fmla="*/ 0 h 799"/>
                <a:gd name="T16" fmla="*/ 0 w 203"/>
                <a:gd name="T17" fmla="*/ 0 h 799"/>
                <a:gd name="T18" fmla="*/ 0 w 203"/>
                <a:gd name="T19" fmla="*/ 0 h 799"/>
                <a:gd name="T20" fmla="*/ 0 w 203"/>
                <a:gd name="T21" fmla="*/ 0 h 799"/>
                <a:gd name="T22" fmla="*/ 0 w 203"/>
                <a:gd name="T23" fmla="*/ 0 h 799"/>
                <a:gd name="T24" fmla="*/ 0 w 203"/>
                <a:gd name="T25" fmla="*/ 0 h 799"/>
                <a:gd name="T26" fmla="*/ 0 w 203"/>
                <a:gd name="T27" fmla="*/ 0 h 799"/>
                <a:gd name="T28" fmla="*/ 0 w 203"/>
                <a:gd name="T29" fmla="*/ 0 h 799"/>
                <a:gd name="T30" fmla="*/ 0 w 203"/>
                <a:gd name="T31" fmla="*/ 0 h 799"/>
                <a:gd name="T32" fmla="*/ 0 w 203"/>
                <a:gd name="T33" fmla="*/ 0 h 799"/>
                <a:gd name="T34" fmla="*/ 0 w 203"/>
                <a:gd name="T35" fmla="*/ 0 h 799"/>
                <a:gd name="T36" fmla="*/ 0 w 203"/>
                <a:gd name="T37" fmla="*/ 0 h 799"/>
                <a:gd name="T38" fmla="*/ 0 w 203"/>
                <a:gd name="T39" fmla="*/ 0 h 799"/>
                <a:gd name="T40" fmla="*/ 0 w 203"/>
                <a:gd name="T41" fmla="*/ 0 h 799"/>
                <a:gd name="T42" fmla="*/ 0 w 203"/>
                <a:gd name="T43" fmla="*/ 0 h 799"/>
                <a:gd name="T44" fmla="*/ 0 w 203"/>
                <a:gd name="T45" fmla="*/ 0 h 799"/>
                <a:gd name="T46" fmla="*/ 0 w 203"/>
                <a:gd name="T47" fmla="*/ 0 h 799"/>
                <a:gd name="T48" fmla="*/ 0 w 203"/>
                <a:gd name="T49" fmla="*/ 0 h 799"/>
                <a:gd name="T50" fmla="*/ 0 w 203"/>
                <a:gd name="T51" fmla="*/ 0 h 799"/>
                <a:gd name="T52" fmla="*/ 0 w 203"/>
                <a:gd name="T53" fmla="*/ 0 h 799"/>
                <a:gd name="T54" fmla="*/ 0 w 203"/>
                <a:gd name="T55" fmla="*/ 0 h 799"/>
                <a:gd name="T56" fmla="*/ 0 w 203"/>
                <a:gd name="T57" fmla="*/ 0 h 799"/>
                <a:gd name="T58" fmla="*/ 0 w 203"/>
                <a:gd name="T59" fmla="*/ 0 h 799"/>
                <a:gd name="T60" fmla="*/ 0 w 203"/>
                <a:gd name="T61" fmla="*/ 0 h 799"/>
                <a:gd name="T62" fmla="*/ 0 w 203"/>
                <a:gd name="T63" fmla="*/ 0 h 799"/>
                <a:gd name="T64" fmla="*/ 0 w 203"/>
                <a:gd name="T65" fmla="*/ 0 h 799"/>
                <a:gd name="T66" fmla="*/ 0 w 203"/>
                <a:gd name="T67" fmla="*/ 0 h 799"/>
                <a:gd name="T68" fmla="*/ 0 w 203"/>
                <a:gd name="T69" fmla="*/ 0 h 79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03"/>
                <a:gd name="T106" fmla="*/ 0 h 799"/>
                <a:gd name="T107" fmla="*/ 203 w 203"/>
                <a:gd name="T108" fmla="*/ 799 h 79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03" h="799">
                  <a:moveTo>
                    <a:pt x="203" y="18"/>
                  </a:moveTo>
                  <a:lnTo>
                    <a:pt x="202" y="17"/>
                  </a:lnTo>
                  <a:lnTo>
                    <a:pt x="199" y="16"/>
                  </a:lnTo>
                  <a:lnTo>
                    <a:pt x="193" y="14"/>
                  </a:lnTo>
                  <a:lnTo>
                    <a:pt x="186" y="11"/>
                  </a:lnTo>
                  <a:lnTo>
                    <a:pt x="177" y="8"/>
                  </a:lnTo>
                  <a:lnTo>
                    <a:pt x="166" y="5"/>
                  </a:lnTo>
                  <a:lnTo>
                    <a:pt x="153" y="3"/>
                  </a:lnTo>
                  <a:lnTo>
                    <a:pt x="140" y="1"/>
                  </a:lnTo>
                  <a:lnTo>
                    <a:pt x="125" y="0"/>
                  </a:lnTo>
                  <a:lnTo>
                    <a:pt x="109" y="0"/>
                  </a:lnTo>
                  <a:lnTo>
                    <a:pt x="92" y="1"/>
                  </a:lnTo>
                  <a:lnTo>
                    <a:pt x="74" y="4"/>
                  </a:lnTo>
                  <a:lnTo>
                    <a:pt x="57" y="9"/>
                  </a:lnTo>
                  <a:lnTo>
                    <a:pt x="37" y="16"/>
                  </a:lnTo>
                  <a:lnTo>
                    <a:pt x="19" y="26"/>
                  </a:lnTo>
                  <a:lnTo>
                    <a:pt x="0" y="38"/>
                  </a:lnTo>
                  <a:lnTo>
                    <a:pt x="0" y="799"/>
                  </a:lnTo>
                  <a:lnTo>
                    <a:pt x="1" y="799"/>
                  </a:lnTo>
                  <a:lnTo>
                    <a:pt x="5" y="799"/>
                  </a:lnTo>
                  <a:lnTo>
                    <a:pt x="11" y="798"/>
                  </a:lnTo>
                  <a:lnTo>
                    <a:pt x="19" y="797"/>
                  </a:lnTo>
                  <a:lnTo>
                    <a:pt x="28" y="796"/>
                  </a:lnTo>
                  <a:lnTo>
                    <a:pt x="41" y="794"/>
                  </a:lnTo>
                  <a:lnTo>
                    <a:pt x="53" y="791"/>
                  </a:lnTo>
                  <a:lnTo>
                    <a:pt x="67" y="786"/>
                  </a:lnTo>
                  <a:lnTo>
                    <a:pt x="82" y="782"/>
                  </a:lnTo>
                  <a:lnTo>
                    <a:pt x="99" y="777"/>
                  </a:lnTo>
                  <a:lnTo>
                    <a:pt x="116" y="771"/>
                  </a:lnTo>
                  <a:lnTo>
                    <a:pt x="133" y="763"/>
                  </a:lnTo>
                  <a:lnTo>
                    <a:pt x="150" y="755"/>
                  </a:lnTo>
                  <a:lnTo>
                    <a:pt x="169" y="745"/>
                  </a:lnTo>
                  <a:lnTo>
                    <a:pt x="186" y="733"/>
                  </a:lnTo>
                  <a:lnTo>
                    <a:pt x="203" y="720"/>
                  </a:lnTo>
                  <a:lnTo>
                    <a:pt x="203" y="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17" name="Freeform 817"/>
            <p:cNvSpPr>
              <a:spLocks/>
            </p:cNvSpPr>
            <p:nvPr/>
          </p:nvSpPr>
          <p:spPr bwMode="auto">
            <a:xfrm>
              <a:off x="3928" y="3289"/>
              <a:ext cx="19" cy="72"/>
            </a:xfrm>
            <a:custGeom>
              <a:avLst/>
              <a:gdLst>
                <a:gd name="T0" fmla="*/ 0 w 171"/>
                <a:gd name="T1" fmla="*/ 0 h 650"/>
                <a:gd name="T2" fmla="*/ 0 w 171"/>
                <a:gd name="T3" fmla="*/ 0 h 650"/>
                <a:gd name="T4" fmla="*/ 0 w 171"/>
                <a:gd name="T5" fmla="*/ 0 h 650"/>
                <a:gd name="T6" fmla="*/ 0 w 171"/>
                <a:gd name="T7" fmla="*/ 0 h 650"/>
                <a:gd name="T8" fmla="*/ 0 w 171"/>
                <a:gd name="T9" fmla="*/ 0 h 650"/>
                <a:gd name="T10" fmla="*/ 0 w 171"/>
                <a:gd name="T11" fmla="*/ 0 h 650"/>
                <a:gd name="T12" fmla="*/ 0 w 171"/>
                <a:gd name="T13" fmla="*/ 0 h 650"/>
                <a:gd name="T14" fmla="*/ 0 w 171"/>
                <a:gd name="T15" fmla="*/ 0 h 650"/>
                <a:gd name="T16" fmla="*/ 0 w 171"/>
                <a:gd name="T17" fmla="*/ 0 h 650"/>
                <a:gd name="T18" fmla="*/ 0 w 171"/>
                <a:gd name="T19" fmla="*/ 0 h 650"/>
                <a:gd name="T20" fmla="*/ 0 w 171"/>
                <a:gd name="T21" fmla="*/ 0 h 650"/>
                <a:gd name="T22" fmla="*/ 0 w 171"/>
                <a:gd name="T23" fmla="*/ 0 h 650"/>
                <a:gd name="T24" fmla="*/ 0 w 171"/>
                <a:gd name="T25" fmla="*/ 0 h 650"/>
                <a:gd name="T26" fmla="*/ 0 w 171"/>
                <a:gd name="T27" fmla="*/ 0 h 650"/>
                <a:gd name="T28" fmla="*/ 0 w 171"/>
                <a:gd name="T29" fmla="*/ 0 h 650"/>
                <a:gd name="T30" fmla="*/ 0 w 171"/>
                <a:gd name="T31" fmla="*/ 0 h 650"/>
                <a:gd name="T32" fmla="*/ 0 w 171"/>
                <a:gd name="T33" fmla="*/ 0 h 650"/>
                <a:gd name="T34" fmla="*/ 0 w 171"/>
                <a:gd name="T35" fmla="*/ 0 h 650"/>
                <a:gd name="T36" fmla="*/ 0 w 171"/>
                <a:gd name="T37" fmla="*/ 0 h 650"/>
                <a:gd name="T38" fmla="*/ 0 w 171"/>
                <a:gd name="T39" fmla="*/ 0 h 650"/>
                <a:gd name="T40" fmla="*/ 0 w 171"/>
                <a:gd name="T41" fmla="*/ 0 h 650"/>
                <a:gd name="T42" fmla="*/ 0 w 171"/>
                <a:gd name="T43" fmla="*/ 0 h 650"/>
                <a:gd name="T44" fmla="*/ 0 w 171"/>
                <a:gd name="T45" fmla="*/ 0 h 650"/>
                <a:gd name="T46" fmla="*/ 0 w 171"/>
                <a:gd name="T47" fmla="*/ 0 h 650"/>
                <a:gd name="T48" fmla="*/ 0 w 171"/>
                <a:gd name="T49" fmla="*/ 0 h 650"/>
                <a:gd name="T50" fmla="*/ 0 w 171"/>
                <a:gd name="T51" fmla="*/ 0 h 650"/>
                <a:gd name="T52" fmla="*/ 0 w 171"/>
                <a:gd name="T53" fmla="*/ 0 h 650"/>
                <a:gd name="T54" fmla="*/ 0 w 171"/>
                <a:gd name="T55" fmla="*/ 0 h 650"/>
                <a:gd name="T56" fmla="*/ 0 w 171"/>
                <a:gd name="T57" fmla="*/ 0 h 650"/>
                <a:gd name="T58" fmla="*/ 0 w 171"/>
                <a:gd name="T59" fmla="*/ 0 h 650"/>
                <a:gd name="T60" fmla="*/ 0 w 171"/>
                <a:gd name="T61" fmla="*/ 0 h 650"/>
                <a:gd name="T62" fmla="*/ 0 w 171"/>
                <a:gd name="T63" fmla="*/ 0 h 650"/>
                <a:gd name="T64" fmla="*/ 0 w 171"/>
                <a:gd name="T65" fmla="*/ 0 h 650"/>
                <a:gd name="T66" fmla="*/ 0 w 171"/>
                <a:gd name="T67" fmla="*/ 0 h 650"/>
                <a:gd name="T68" fmla="*/ 0 w 171"/>
                <a:gd name="T69" fmla="*/ 0 h 65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71"/>
                <a:gd name="T106" fmla="*/ 0 h 650"/>
                <a:gd name="T107" fmla="*/ 171 w 171"/>
                <a:gd name="T108" fmla="*/ 650 h 65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71" h="650">
                  <a:moveTo>
                    <a:pt x="171" y="15"/>
                  </a:moveTo>
                  <a:lnTo>
                    <a:pt x="170" y="15"/>
                  </a:lnTo>
                  <a:lnTo>
                    <a:pt x="167" y="13"/>
                  </a:lnTo>
                  <a:lnTo>
                    <a:pt x="163" y="11"/>
                  </a:lnTo>
                  <a:lnTo>
                    <a:pt x="157" y="9"/>
                  </a:lnTo>
                  <a:lnTo>
                    <a:pt x="149" y="7"/>
                  </a:lnTo>
                  <a:lnTo>
                    <a:pt x="139" y="4"/>
                  </a:lnTo>
                  <a:lnTo>
                    <a:pt x="129" y="2"/>
                  </a:lnTo>
                  <a:lnTo>
                    <a:pt x="118" y="0"/>
                  </a:lnTo>
                  <a:lnTo>
                    <a:pt x="105" y="0"/>
                  </a:lnTo>
                  <a:lnTo>
                    <a:pt x="92" y="0"/>
                  </a:lnTo>
                  <a:lnTo>
                    <a:pt x="77" y="1"/>
                  </a:lnTo>
                  <a:lnTo>
                    <a:pt x="63" y="3"/>
                  </a:lnTo>
                  <a:lnTo>
                    <a:pt x="48" y="7"/>
                  </a:lnTo>
                  <a:lnTo>
                    <a:pt x="31" y="13"/>
                  </a:lnTo>
                  <a:lnTo>
                    <a:pt x="16" y="22"/>
                  </a:lnTo>
                  <a:lnTo>
                    <a:pt x="0" y="32"/>
                  </a:lnTo>
                  <a:lnTo>
                    <a:pt x="0" y="650"/>
                  </a:lnTo>
                  <a:lnTo>
                    <a:pt x="1" y="650"/>
                  </a:lnTo>
                  <a:lnTo>
                    <a:pt x="4" y="650"/>
                  </a:lnTo>
                  <a:lnTo>
                    <a:pt x="9" y="649"/>
                  </a:lnTo>
                  <a:lnTo>
                    <a:pt x="16" y="648"/>
                  </a:lnTo>
                  <a:lnTo>
                    <a:pt x="24" y="647"/>
                  </a:lnTo>
                  <a:lnTo>
                    <a:pt x="34" y="645"/>
                  </a:lnTo>
                  <a:lnTo>
                    <a:pt x="45" y="642"/>
                  </a:lnTo>
                  <a:lnTo>
                    <a:pt x="57" y="640"/>
                  </a:lnTo>
                  <a:lnTo>
                    <a:pt x="69" y="636"/>
                  </a:lnTo>
                  <a:lnTo>
                    <a:pt x="82" y="632"/>
                  </a:lnTo>
                  <a:lnTo>
                    <a:pt x="97" y="627"/>
                  </a:lnTo>
                  <a:lnTo>
                    <a:pt x="112" y="621"/>
                  </a:lnTo>
                  <a:lnTo>
                    <a:pt x="126" y="614"/>
                  </a:lnTo>
                  <a:lnTo>
                    <a:pt x="141" y="606"/>
                  </a:lnTo>
                  <a:lnTo>
                    <a:pt x="157" y="595"/>
                  </a:lnTo>
                  <a:lnTo>
                    <a:pt x="171" y="585"/>
                  </a:lnTo>
                  <a:lnTo>
                    <a:pt x="171" y="1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18" name="Freeform 818"/>
            <p:cNvSpPr>
              <a:spLocks/>
            </p:cNvSpPr>
            <p:nvPr/>
          </p:nvSpPr>
          <p:spPr bwMode="auto">
            <a:xfrm>
              <a:off x="3929" y="3289"/>
              <a:ext cx="15" cy="56"/>
            </a:xfrm>
            <a:custGeom>
              <a:avLst/>
              <a:gdLst>
                <a:gd name="T0" fmla="*/ 0 w 138"/>
                <a:gd name="T1" fmla="*/ 0 h 502"/>
                <a:gd name="T2" fmla="*/ 0 w 138"/>
                <a:gd name="T3" fmla="*/ 0 h 502"/>
                <a:gd name="T4" fmla="*/ 0 w 138"/>
                <a:gd name="T5" fmla="*/ 0 h 502"/>
                <a:gd name="T6" fmla="*/ 0 w 138"/>
                <a:gd name="T7" fmla="*/ 0 h 502"/>
                <a:gd name="T8" fmla="*/ 0 w 138"/>
                <a:gd name="T9" fmla="*/ 0 h 502"/>
                <a:gd name="T10" fmla="*/ 0 w 138"/>
                <a:gd name="T11" fmla="*/ 0 h 502"/>
                <a:gd name="T12" fmla="*/ 0 w 138"/>
                <a:gd name="T13" fmla="*/ 0 h 502"/>
                <a:gd name="T14" fmla="*/ 0 w 138"/>
                <a:gd name="T15" fmla="*/ 0 h 502"/>
                <a:gd name="T16" fmla="*/ 0 w 138"/>
                <a:gd name="T17" fmla="*/ 0 h 502"/>
                <a:gd name="T18" fmla="*/ 0 w 138"/>
                <a:gd name="T19" fmla="*/ 0 h 502"/>
                <a:gd name="T20" fmla="*/ 0 w 138"/>
                <a:gd name="T21" fmla="*/ 0 h 502"/>
                <a:gd name="T22" fmla="*/ 0 w 138"/>
                <a:gd name="T23" fmla="*/ 0 h 502"/>
                <a:gd name="T24" fmla="*/ 0 w 138"/>
                <a:gd name="T25" fmla="*/ 0 h 502"/>
                <a:gd name="T26" fmla="*/ 0 w 138"/>
                <a:gd name="T27" fmla="*/ 0 h 502"/>
                <a:gd name="T28" fmla="*/ 0 w 138"/>
                <a:gd name="T29" fmla="*/ 0 h 502"/>
                <a:gd name="T30" fmla="*/ 0 w 138"/>
                <a:gd name="T31" fmla="*/ 0 h 502"/>
                <a:gd name="T32" fmla="*/ 0 w 138"/>
                <a:gd name="T33" fmla="*/ 0 h 502"/>
                <a:gd name="T34" fmla="*/ 0 w 138"/>
                <a:gd name="T35" fmla="*/ 0 h 502"/>
                <a:gd name="T36" fmla="*/ 0 w 138"/>
                <a:gd name="T37" fmla="*/ 0 h 50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38"/>
                <a:gd name="T58" fmla="*/ 0 h 502"/>
                <a:gd name="T59" fmla="*/ 138 w 138"/>
                <a:gd name="T60" fmla="*/ 502 h 50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38" h="502">
                  <a:moveTo>
                    <a:pt x="138" y="14"/>
                  </a:moveTo>
                  <a:lnTo>
                    <a:pt x="135" y="13"/>
                  </a:lnTo>
                  <a:lnTo>
                    <a:pt x="126" y="8"/>
                  </a:lnTo>
                  <a:lnTo>
                    <a:pt x="113" y="4"/>
                  </a:lnTo>
                  <a:lnTo>
                    <a:pt x="96" y="1"/>
                  </a:lnTo>
                  <a:lnTo>
                    <a:pt x="74" y="0"/>
                  </a:lnTo>
                  <a:lnTo>
                    <a:pt x="51" y="3"/>
                  </a:lnTo>
                  <a:lnTo>
                    <a:pt x="25" y="12"/>
                  </a:lnTo>
                  <a:lnTo>
                    <a:pt x="0" y="26"/>
                  </a:lnTo>
                  <a:lnTo>
                    <a:pt x="0" y="502"/>
                  </a:lnTo>
                  <a:lnTo>
                    <a:pt x="3" y="502"/>
                  </a:lnTo>
                  <a:lnTo>
                    <a:pt x="13" y="501"/>
                  </a:lnTo>
                  <a:lnTo>
                    <a:pt x="28" y="499"/>
                  </a:lnTo>
                  <a:lnTo>
                    <a:pt x="46" y="494"/>
                  </a:lnTo>
                  <a:lnTo>
                    <a:pt x="67" y="488"/>
                  </a:lnTo>
                  <a:lnTo>
                    <a:pt x="91" y="479"/>
                  </a:lnTo>
                  <a:lnTo>
                    <a:pt x="114" y="467"/>
                  </a:lnTo>
                  <a:lnTo>
                    <a:pt x="138" y="450"/>
                  </a:lnTo>
                  <a:lnTo>
                    <a:pt x="138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19" name="Freeform 819"/>
            <p:cNvSpPr>
              <a:spLocks/>
            </p:cNvSpPr>
            <p:nvPr/>
          </p:nvSpPr>
          <p:spPr bwMode="auto">
            <a:xfrm>
              <a:off x="3929" y="3290"/>
              <a:ext cx="12" cy="40"/>
            </a:xfrm>
            <a:custGeom>
              <a:avLst/>
              <a:gdLst>
                <a:gd name="T0" fmla="*/ 0 w 104"/>
                <a:gd name="T1" fmla="*/ 0 h 353"/>
                <a:gd name="T2" fmla="*/ 0 w 104"/>
                <a:gd name="T3" fmla="*/ 0 h 353"/>
                <a:gd name="T4" fmla="*/ 0 w 104"/>
                <a:gd name="T5" fmla="*/ 0 h 353"/>
                <a:gd name="T6" fmla="*/ 0 w 104"/>
                <a:gd name="T7" fmla="*/ 0 h 353"/>
                <a:gd name="T8" fmla="*/ 0 w 104"/>
                <a:gd name="T9" fmla="*/ 0 h 353"/>
                <a:gd name="T10" fmla="*/ 0 w 104"/>
                <a:gd name="T11" fmla="*/ 0 h 353"/>
                <a:gd name="T12" fmla="*/ 0 w 104"/>
                <a:gd name="T13" fmla="*/ 0 h 353"/>
                <a:gd name="T14" fmla="*/ 0 w 104"/>
                <a:gd name="T15" fmla="*/ 0 h 353"/>
                <a:gd name="T16" fmla="*/ 0 w 104"/>
                <a:gd name="T17" fmla="*/ 0 h 353"/>
                <a:gd name="T18" fmla="*/ 0 w 104"/>
                <a:gd name="T19" fmla="*/ 0 h 353"/>
                <a:gd name="T20" fmla="*/ 0 w 104"/>
                <a:gd name="T21" fmla="*/ 0 h 353"/>
                <a:gd name="T22" fmla="*/ 0 w 104"/>
                <a:gd name="T23" fmla="*/ 0 h 353"/>
                <a:gd name="T24" fmla="*/ 0 w 104"/>
                <a:gd name="T25" fmla="*/ 0 h 353"/>
                <a:gd name="T26" fmla="*/ 0 w 104"/>
                <a:gd name="T27" fmla="*/ 0 h 353"/>
                <a:gd name="T28" fmla="*/ 0 w 104"/>
                <a:gd name="T29" fmla="*/ 0 h 353"/>
                <a:gd name="T30" fmla="*/ 0 w 104"/>
                <a:gd name="T31" fmla="*/ 0 h 353"/>
                <a:gd name="T32" fmla="*/ 0 w 104"/>
                <a:gd name="T33" fmla="*/ 0 h 353"/>
                <a:gd name="T34" fmla="*/ 0 w 104"/>
                <a:gd name="T35" fmla="*/ 0 h 353"/>
                <a:gd name="T36" fmla="*/ 0 w 104"/>
                <a:gd name="T37" fmla="*/ 0 h 35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04"/>
                <a:gd name="T58" fmla="*/ 0 h 353"/>
                <a:gd name="T59" fmla="*/ 104 w 104"/>
                <a:gd name="T60" fmla="*/ 353 h 35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04" h="353">
                  <a:moveTo>
                    <a:pt x="104" y="10"/>
                  </a:moveTo>
                  <a:lnTo>
                    <a:pt x="102" y="9"/>
                  </a:lnTo>
                  <a:lnTo>
                    <a:pt x="95" y="6"/>
                  </a:lnTo>
                  <a:lnTo>
                    <a:pt x="85" y="3"/>
                  </a:lnTo>
                  <a:lnTo>
                    <a:pt x="71" y="0"/>
                  </a:lnTo>
                  <a:lnTo>
                    <a:pt x="56" y="0"/>
                  </a:lnTo>
                  <a:lnTo>
                    <a:pt x="38" y="3"/>
                  </a:lnTo>
                  <a:lnTo>
                    <a:pt x="19" y="9"/>
                  </a:lnTo>
                  <a:lnTo>
                    <a:pt x="0" y="20"/>
                  </a:lnTo>
                  <a:lnTo>
                    <a:pt x="0" y="353"/>
                  </a:lnTo>
                  <a:lnTo>
                    <a:pt x="2" y="353"/>
                  </a:lnTo>
                  <a:lnTo>
                    <a:pt x="9" y="352"/>
                  </a:lnTo>
                  <a:lnTo>
                    <a:pt x="21" y="350"/>
                  </a:lnTo>
                  <a:lnTo>
                    <a:pt x="35" y="347"/>
                  </a:lnTo>
                  <a:lnTo>
                    <a:pt x="51" y="343"/>
                  </a:lnTo>
                  <a:lnTo>
                    <a:pt x="68" y="336"/>
                  </a:lnTo>
                  <a:lnTo>
                    <a:pt x="86" y="326"/>
                  </a:lnTo>
                  <a:lnTo>
                    <a:pt x="104" y="313"/>
                  </a:lnTo>
                  <a:lnTo>
                    <a:pt x="104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20" name="Freeform 820"/>
            <p:cNvSpPr>
              <a:spLocks/>
            </p:cNvSpPr>
            <p:nvPr/>
          </p:nvSpPr>
          <p:spPr bwMode="auto">
            <a:xfrm>
              <a:off x="3930" y="3291"/>
              <a:ext cx="8" cy="23"/>
            </a:xfrm>
            <a:custGeom>
              <a:avLst/>
              <a:gdLst>
                <a:gd name="T0" fmla="*/ 0 w 72"/>
                <a:gd name="T1" fmla="*/ 0 h 204"/>
                <a:gd name="T2" fmla="*/ 0 w 72"/>
                <a:gd name="T3" fmla="*/ 0 h 204"/>
                <a:gd name="T4" fmla="*/ 0 w 72"/>
                <a:gd name="T5" fmla="*/ 0 h 204"/>
                <a:gd name="T6" fmla="*/ 0 w 72"/>
                <a:gd name="T7" fmla="*/ 0 h 204"/>
                <a:gd name="T8" fmla="*/ 0 w 72"/>
                <a:gd name="T9" fmla="*/ 0 h 204"/>
                <a:gd name="T10" fmla="*/ 0 w 72"/>
                <a:gd name="T11" fmla="*/ 0 h 204"/>
                <a:gd name="T12" fmla="*/ 0 w 72"/>
                <a:gd name="T13" fmla="*/ 0 h 204"/>
                <a:gd name="T14" fmla="*/ 0 w 72"/>
                <a:gd name="T15" fmla="*/ 0 h 204"/>
                <a:gd name="T16" fmla="*/ 0 w 72"/>
                <a:gd name="T17" fmla="*/ 0 h 204"/>
                <a:gd name="T18" fmla="*/ 0 w 72"/>
                <a:gd name="T19" fmla="*/ 0 h 204"/>
                <a:gd name="T20" fmla="*/ 0 w 72"/>
                <a:gd name="T21" fmla="*/ 0 h 204"/>
                <a:gd name="T22" fmla="*/ 0 w 72"/>
                <a:gd name="T23" fmla="*/ 0 h 204"/>
                <a:gd name="T24" fmla="*/ 0 w 72"/>
                <a:gd name="T25" fmla="*/ 0 h 204"/>
                <a:gd name="T26" fmla="*/ 0 w 72"/>
                <a:gd name="T27" fmla="*/ 0 h 204"/>
                <a:gd name="T28" fmla="*/ 0 w 72"/>
                <a:gd name="T29" fmla="*/ 0 h 204"/>
                <a:gd name="T30" fmla="*/ 0 w 72"/>
                <a:gd name="T31" fmla="*/ 0 h 204"/>
                <a:gd name="T32" fmla="*/ 0 w 72"/>
                <a:gd name="T33" fmla="*/ 0 h 204"/>
                <a:gd name="T34" fmla="*/ 0 w 72"/>
                <a:gd name="T35" fmla="*/ 0 h 204"/>
                <a:gd name="T36" fmla="*/ 0 w 72"/>
                <a:gd name="T37" fmla="*/ 0 h 20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04"/>
                <a:gd name="T59" fmla="*/ 72 w 72"/>
                <a:gd name="T60" fmla="*/ 204 h 20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04">
                  <a:moveTo>
                    <a:pt x="72" y="6"/>
                  </a:moveTo>
                  <a:lnTo>
                    <a:pt x="69" y="5"/>
                  </a:lnTo>
                  <a:lnTo>
                    <a:pt x="65" y="4"/>
                  </a:lnTo>
                  <a:lnTo>
                    <a:pt x="58" y="2"/>
                  </a:lnTo>
                  <a:lnTo>
                    <a:pt x="49" y="0"/>
                  </a:lnTo>
                  <a:lnTo>
                    <a:pt x="39" y="0"/>
                  </a:lnTo>
                  <a:lnTo>
                    <a:pt x="27" y="1"/>
                  </a:lnTo>
                  <a:lnTo>
                    <a:pt x="13" y="6"/>
                  </a:lnTo>
                  <a:lnTo>
                    <a:pt x="0" y="13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6" y="203"/>
                  </a:lnTo>
                  <a:lnTo>
                    <a:pt x="15" y="202"/>
                  </a:lnTo>
                  <a:lnTo>
                    <a:pt x="24" y="200"/>
                  </a:lnTo>
                  <a:lnTo>
                    <a:pt x="35" y="197"/>
                  </a:lnTo>
                  <a:lnTo>
                    <a:pt x="47" y="192"/>
                  </a:lnTo>
                  <a:lnTo>
                    <a:pt x="59" y="185"/>
                  </a:lnTo>
                  <a:lnTo>
                    <a:pt x="72" y="177"/>
                  </a:lnTo>
                  <a:lnTo>
                    <a:pt x="72" y="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21" name="Freeform 821"/>
            <p:cNvSpPr>
              <a:spLocks/>
            </p:cNvSpPr>
            <p:nvPr/>
          </p:nvSpPr>
          <p:spPr bwMode="auto">
            <a:xfrm>
              <a:off x="4025" y="3357"/>
              <a:ext cx="12" cy="11"/>
            </a:xfrm>
            <a:custGeom>
              <a:avLst/>
              <a:gdLst>
                <a:gd name="T0" fmla="*/ 0 w 104"/>
                <a:gd name="T1" fmla="*/ 0 h 104"/>
                <a:gd name="T2" fmla="*/ 0 w 104"/>
                <a:gd name="T3" fmla="*/ 0 h 104"/>
                <a:gd name="T4" fmla="*/ 0 w 104"/>
                <a:gd name="T5" fmla="*/ 0 h 104"/>
                <a:gd name="T6" fmla="*/ 0 w 104"/>
                <a:gd name="T7" fmla="*/ 0 h 104"/>
                <a:gd name="T8" fmla="*/ 0 w 104"/>
                <a:gd name="T9" fmla="*/ 0 h 104"/>
                <a:gd name="T10" fmla="*/ 0 w 104"/>
                <a:gd name="T11" fmla="*/ 0 h 104"/>
                <a:gd name="T12" fmla="*/ 0 w 104"/>
                <a:gd name="T13" fmla="*/ 0 h 104"/>
                <a:gd name="T14" fmla="*/ 0 w 104"/>
                <a:gd name="T15" fmla="*/ 0 h 104"/>
                <a:gd name="T16" fmla="*/ 0 w 104"/>
                <a:gd name="T17" fmla="*/ 0 h 104"/>
                <a:gd name="T18" fmla="*/ 0 w 104"/>
                <a:gd name="T19" fmla="*/ 0 h 104"/>
                <a:gd name="T20" fmla="*/ 0 w 104"/>
                <a:gd name="T21" fmla="*/ 0 h 104"/>
                <a:gd name="T22" fmla="*/ 0 w 104"/>
                <a:gd name="T23" fmla="*/ 0 h 104"/>
                <a:gd name="T24" fmla="*/ 0 w 104"/>
                <a:gd name="T25" fmla="*/ 0 h 104"/>
                <a:gd name="T26" fmla="*/ 0 w 104"/>
                <a:gd name="T27" fmla="*/ 0 h 104"/>
                <a:gd name="T28" fmla="*/ 0 w 104"/>
                <a:gd name="T29" fmla="*/ 0 h 104"/>
                <a:gd name="T30" fmla="*/ 0 w 104"/>
                <a:gd name="T31" fmla="*/ 0 h 104"/>
                <a:gd name="T32" fmla="*/ 0 w 104"/>
                <a:gd name="T33" fmla="*/ 0 h 104"/>
                <a:gd name="T34" fmla="*/ 0 w 104"/>
                <a:gd name="T35" fmla="*/ 0 h 104"/>
                <a:gd name="T36" fmla="*/ 0 w 104"/>
                <a:gd name="T37" fmla="*/ 0 h 104"/>
                <a:gd name="T38" fmla="*/ 0 w 104"/>
                <a:gd name="T39" fmla="*/ 0 h 104"/>
                <a:gd name="T40" fmla="*/ 0 w 104"/>
                <a:gd name="T41" fmla="*/ 0 h 104"/>
                <a:gd name="T42" fmla="*/ 0 w 104"/>
                <a:gd name="T43" fmla="*/ 0 h 104"/>
                <a:gd name="T44" fmla="*/ 0 w 104"/>
                <a:gd name="T45" fmla="*/ 0 h 104"/>
                <a:gd name="T46" fmla="*/ 0 w 104"/>
                <a:gd name="T47" fmla="*/ 0 h 104"/>
                <a:gd name="T48" fmla="*/ 0 w 104"/>
                <a:gd name="T49" fmla="*/ 0 h 104"/>
                <a:gd name="T50" fmla="*/ 0 w 104"/>
                <a:gd name="T51" fmla="*/ 0 h 104"/>
                <a:gd name="T52" fmla="*/ 0 w 104"/>
                <a:gd name="T53" fmla="*/ 0 h 104"/>
                <a:gd name="T54" fmla="*/ 0 w 104"/>
                <a:gd name="T55" fmla="*/ 0 h 104"/>
                <a:gd name="T56" fmla="*/ 0 w 104"/>
                <a:gd name="T57" fmla="*/ 0 h 104"/>
                <a:gd name="T58" fmla="*/ 0 w 104"/>
                <a:gd name="T59" fmla="*/ 0 h 104"/>
                <a:gd name="T60" fmla="*/ 0 w 104"/>
                <a:gd name="T61" fmla="*/ 0 h 104"/>
                <a:gd name="T62" fmla="*/ 0 w 104"/>
                <a:gd name="T63" fmla="*/ 0 h 104"/>
                <a:gd name="T64" fmla="*/ 0 w 104"/>
                <a:gd name="T65" fmla="*/ 0 h 10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04"/>
                <a:gd name="T100" fmla="*/ 0 h 104"/>
                <a:gd name="T101" fmla="*/ 104 w 104"/>
                <a:gd name="T102" fmla="*/ 104 h 10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04" h="104">
                  <a:moveTo>
                    <a:pt x="52" y="104"/>
                  </a:moveTo>
                  <a:lnTo>
                    <a:pt x="62" y="103"/>
                  </a:lnTo>
                  <a:lnTo>
                    <a:pt x="73" y="100"/>
                  </a:lnTo>
                  <a:lnTo>
                    <a:pt x="81" y="95"/>
                  </a:lnTo>
                  <a:lnTo>
                    <a:pt x="89" y="89"/>
                  </a:lnTo>
                  <a:lnTo>
                    <a:pt x="95" y="81"/>
                  </a:lnTo>
                  <a:lnTo>
                    <a:pt x="100" y="72"/>
                  </a:lnTo>
                  <a:lnTo>
                    <a:pt x="103" y="62"/>
                  </a:lnTo>
                  <a:lnTo>
                    <a:pt x="104" y="52"/>
                  </a:lnTo>
                  <a:lnTo>
                    <a:pt x="103" y="41"/>
                  </a:lnTo>
                  <a:lnTo>
                    <a:pt x="100" y="31"/>
                  </a:lnTo>
                  <a:lnTo>
                    <a:pt x="95" y="22"/>
                  </a:lnTo>
                  <a:lnTo>
                    <a:pt x="89" y="15"/>
                  </a:lnTo>
                  <a:lnTo>
                    <a:pt x="81" y="8"/>
                  </a:lnTo>
                  <a:lnTo>
                    <a:pt x="73" y="4"/>
                  </a:lnTo>
                  <a:lnTo>
                    <a:pt x="62" y="1"/>
                  </a:lnTo>
                  <a:lnTo>
                    <a:pt x="52" y="0"/>
                  </a:lnTo>
                  <a:lnTo>
                    <a:pt x="42" y="1"/>
                  </a:lnTo>
                  <a:lnTo>
                    <a:pt x="32" y="4"/>
                  </a:lnTo>
                  <a:lnTo>
                    <a:pt x="24" y="8"/>
                  </a:lnTo>
                  <a:lnTo>
                    <a:pt x="16" y="15"/>
                  </a:lnTo>
                  <a:lnTo>
                    <a:pt x="9" y="22"/>
                  </a:lnTo>
                  <a:lnTo>
                    <a:pt x="4" y="31"/>
                  </a:lnTo>
                  <a:lnTo>
                    <a:pt x="1" y="41"/>
                  </a:lnTo>
                  <a:lnTo>
                    <a:pt x="0" y="52"/>
                  </a:lnTo>
                  <a:lnTo>
                    <a:pt x="1" y="62"/>
                  </a:lnTo>
                  <a:lnTo>
                    <a:pt x="4" y="72"/>
                  </a:lnTo>
                  <a:lnTo>
                    <a:pt x="9" y="81"/>
                  </a:lnTo>
                  <a:lnTo>
                    <a:pt x="16" y="89"/>
                  </a:lnTo>
                  <a:lnTo>
                    <a:pt x="24" y="95"/>
                  </a:lnTo>
                  <a:lnTo>
                    <a:pt x="32" y="100"/>
                  </a:lnTo>
                  <a:lnTo>
                    <a:pt x="42" y="103"/>
                  </a:lnTo>
                  <a:lnTo>
                    <a:pt x="52" y="10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22" name="Freeform 822"/>
            <p:cNvSpPr>
              <a:spLocks/>
            </p:cNvSpPr>
            <p:nvPr/>
          </p:nvSpPr>
          <p:spPr bwMode="auto">
            <a:xfrm>
              <a:off x="3990" y="3357"/>
              <a:ext cx="6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5" y="52"/>
                  </a:moveTo>
                  <a:lnTo>
                    <a:pt x="35" y="50"/>
                  </a:lnTo>
                  <a:lnTo>
                    <a:pt x="44" y="44"/>
                  </a:lnTo>
                  <a:lnTo>
                    <a:pt x="50" y="36"/>
                  </a:lnTo>
                  <a:lnTo>
                    <a:pt x="52" y="25"/>
                  </a:lnTo>
                  <a:lnTo>
                    <a:pt x="50" y="15"/>
                  </a:lnTo>
                  <a:lnTo>
                    <a:pt x="44" y="7"/>
                  </a:lnTo>
                  <a:lnTo>
                    <a:pt x="35" y="2"/>
                  </a:lnTo>
                  <a:lnTo>
                    <a:pt x="25" y="0"/>
                  </a:lnTo>
                  <a:lnTo>
                    <a:pt x="15" y="2"/>
                  </a:lnTo>
                  <a:lnTo>
                    <a:pt x="7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6"/>
                  </a:lnTo>
                  <a:lnTo>
                    <a:pt x="7" y="44"/>
                  </a:lnTo>
                  <a:lnTo>
                    <a:pt x="15" y="50"/>
                  </a:lnTo>
                  <a:lnTo>
                    <a:pt x="25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23" name="Freeform 823"/>
            <p:cNvSpPr>
              <a:spLocks/>
            </p:cNvSpPr>
            <p:nvPr/>
          </p:nvSpPr>
          <p:spPr bwMode="auto">
            <a:xfrm>
              <a:off x="4000" y="3357"/>
              <a:ext cx="5" cy="6"/>
            </a:xfrm>
            <a:custGeom>
              <a:avLst/>
              <a:gdLst>
                <a:gd name="T0" fmla="*/ 0 w 52"/>
                <a:gd name="T1" fmla="*/ 0 h 52"/>
                <a:gd name="T2" fmla="*/ 0 w 52"/>
                <a:gd name="T3" fmla="*/ 0 h 52"/>
                <a:gd name="T4" fmla="*/ 0 w 52"/>
                <a:gd name="T5" fmla="*/ 0 h 52"/>
                <a:gd name="T6" fmla="*/ 0 w 52"/>
                <a:gd name="T7" fmla="*/ 0 h 52"/>
                <a:gd name="T8" fmla="*/ 0 w 52"/>
                <a:gd name="T9" fmla="*/ 0 h 52"/>
                <a:gd name="T10" fmla="*/ 0 w 52"/>
                <a:gd name="T11" fmla="*/ 0 h 52"/>
                <a:gd name="T12" fmla="*/ 0 w 52"/>
                <a:gd name="T13" fmla="*/ 0 h 52"/>
                <a:gd name="T14" fmla="*/ 0 w 52"/>
                <a:gd name="T15" fmla="*/ 0 h 52"/>
                <a:gd name="T16" fmla="*/ 0 w 52"/>
                <a:gd name="T17" fmla="*/ 0 h 52"/>
                <a:gd name="T18" fmla="*/ 0 w 52"/>
                <a:gd name="T19" fmla="*/ 0 h 52"/>
                <a:gd name="T20" fmla="*/ 0 w 52"/>
                <a:gd name="T21" fmla="*/ 0 h 52"/>
                <a:gd name="T22" fmla="*/ 0 w 52"/>
                <a:gd name="T23" fmla="*/ 0 h 52"/>
                <a:gd name="T24" fmla="*/ 0 w 52"/>
                <a:gd name="T25" fmla="*/ 0 h 52"/>
                <a:gd name="T26" fmla="*/ 0 w 52"/>
                <a:gd name="T27" fmla="*/ 0 h 52"/>
                <a:gd name="T28" fmla="*/ 0 w 52"/>
                <a:gd name="T29" fmla="*/ 0 h 52"/>
                <a:gd name="T30" fmla="*/ 0 w 52"/>
                <a:gd name="T31" fmla="*/ 0 h 52"/>
                <a:gd name="T32" fmla="*/ 0 w 52"/>
                <a:gd name="T33" fmla="*/ 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52"/>
                <a:gd name="T52" fmla="*/ 0 h 52"/>
                <a:gd name="T53" fmla="*/ 52 w 52"/>
                <a:gd name="T54" fmla="*/ 52 h 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52" h="52">
                  <a:moveTo>
                    <a:pt x="27" y="52"/>
                  </a:moveTo>
                  <a:lnTo>
                    <a:pt x="37" y="50"/>
                  </a:lnTo>
                  <a:lnTo>
                    <a:pt x="45" y="45"/>
                  </a:lnTo>
                  <a:lnTo>
                    <a:pt x="50" y="37"/>
                  </a:lnTo>
                  <a:lnTo>
                    <a:pt x="52" y="26"/>
                  </a:lnTo>
                  <a:lnTo>
                    <a:pt x="50" y="16"/>
                  </a:lnTo>
                  <a:lnTo>
                    <a:pt x="45" y="8"/>
                  </a:lnTo>
                  <a:lnTo>
                    <a:pt x="37" y="2"/>
                  </a:lnTo>
                  <a:lnTo>
                    <a:pt x="27" y="0"/>
                  </a:lnTo>
                  <a:lnTo>
                    <a:pt x="17" y="2"/>
                  </a:lnTo>
                  <a:lnTo>
                    <a:pt x="8" y="8"/>
                  </a:lnTo>
                  <a:lnTo>
                    <a:pt x="2" y="16"/>
                  </a:lnTo>
                  <a:lnTo>
                    <a:pt x="0" y="26"/>
                  </a:lnTo>
                  <a:lnTo>
                    <a:pt x="2" y="37"/>
                  </a:lnTo>
                  <a:lnTo>
                    <a:pt x="8" y="45"/>
                  </a:lnTo>
                  <a:lnTo>
                    <a:pt x="17" y="50"/>
                  </a:lnTo>
                  <a:lnTo>
                    <a:pt x="27" y="5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24" name="Freeform 824"/>
            <p:cNvSpPr>
              <a:spLocks/>
            </p:cNvSpPr>
            <p:nvPr/>
          </p:nvSpPr>
          <p:spPr bwMode="auto">
            <a:xfrm>
              <a:off x="3961" y="3278"/>
              <a:ext cx="16" cy="79"/>
            </a:xfrm>
            <a:custGeom>
              <a:avLst/>
              <a:gdLst>
                <a:gd name="T0" fmla="*/ 0 w 148"/>
                <a:gd name="T1" fmla="*/ 0 h 712"/>
                <a:gd name="T2" fmla="*/ 0 w 148"/>
                <a:gd name="T3" fmla="*/ 0 h 712"/>
                <a:gd name="T4" fmla="*/ 0 w 148"/>
                <a:gd name="T5" fmla="*/ 0 h 712"/>
                <a:gd name="T6" fmla="*/ 0 w 148"/>
                <a:gd name="T7" fmla="*/ 0 h 712"/>
                <a:gd name="T8" fmla="*/ 0 w 148"/>
                <a:gd name="T9" fmla="*/ 0 h 712"/>
                <a:gd name="T10" fmla="*/ 0 w 148"/>
                <a:gd name="T11" fmla="*/ 0 h 712"/>
                <a:gd name="T12" fmla="*/ 0 w 148"/>
                <a:gd name="T13" fmla="*/ 0 h 712"/>
                <a:gd name="T14" fmla="*/ 0 w 148"/>
                <a:gd name="T15" fmla="*/ 0 h 712"/>
                <a:gd name="T16" fmla="*/ 0 w 148"/>
                <a:gd name="T17" fmla="*/ 0 h 712"/>
                <a:gd name="T18" fmla="*/ 0 w 148"/>
                <a:gd name="T19" fmla="*/ 0 h 712"/>
                <a:gd name="T20" fmla="*/ 0 w 148"/>
                <a:gd name="T21" fmla="*/ 0 h 712"/>
                <a:gd name="T22" fmla="*/ 0 w 148"/>
                <a:gd name="T23" fmla="*/ 0 h 712"/>
                <a:gd name="T24" fmla="*/ 0 w 148"/>
                <a:gd name="T25" fmla="*/ 0 h 712"/>
                <a:gd name="T26" fmla="*/ 0 w 148"/>
                <a:gd name="T27" fmla="*/ 0 h 712"/>
                <a:gd name="T28" fmla="*/ 0 w 148"/>
                <a:gd name="T29" fmla="*/ 0 h 712"/>
                <a:gd name="T30" fmla="*/ 0 w 148"/>
                <a:gd name="T31" fmla="*/ 0 h 712"/>
                <a:gd name="T32" fmla="*/ 0 w 148"/>
                <a:gd name="T33" fmla="*/ 0 h 712"/>
                <a:gd name="T34" fmla="*/ 0 w 148"/>
                <a:gd name="T35" fmla="*/ 0 h 712"/>
                <a:gd name="T36" fmla="*/ 0 w 148"/>
                <a:gd name="T37" fmla="*/ 0 h 712"/>
                <a:gd name="T38" fmla="*/ 0 w 148"/>
                <a:gd name="T39" fmla="*/ 0 h 712"/>
                <a:gd name="T40" fmla="*/ 0 w 148"/>
                <a:gd name="T41" fmla="*/ 0 h 712"/>
                <a:gd name="T42" fmla="*/ 0 w 148"/>
                <a:gd name="T43" fmla="*/ 0 h 712"/>
                <a:gd name="T44" fmla="*/ 0 w 148"/>
                <a:gd name="T45" fmla="*/ 0 h 712"/>
                <a:gd name="T46" fmla="*/ 0 w 148"/>
                <a:gd name="T47" fmla="*/ 0 h 712"/>
                <a:gd name="T48" fmla="*/ 0 w 148"/>
                <a:gd name="T49" fmla="*/ 0 h 712"/>
                <a:gd name="T50" fmla="*/ 0 w 148"/>
                <a:gd name="T51" fmla="*/ 0 h 71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8"/>
                <a:gd name="T79" fmla="*/ 0 h 712"/>
                <a:gd name="T80" fmla="*/ 148 w 148"/>
                <a:gd name="T81" fmla="*/ 712 h 71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8" h="712">
                  <a:moveTo>
                    <a:pt x="46" y="14"/>
                  </a:moveTo>
                  <a:lnTo>
                    <a:pt x="42" y="29"/>
                  </a:lnTo>
                  <a:lnTo>
                    <a:pt x="32" y="68"/>
                  </a:lnTo>
                  <a:lnTo>
                    <a:pt x="18" y="132"/>
                  </a:lnTo>
                  <a:lnTo>
                    <a:pt x="7" y="217"/>
                  </a:lnTo>
                  <a:lnTo>
                    <a:pt x="0" y="319"/>
                  </a:lnTo>
                  <a:lnTo>
                    <a:pt x="1" y="438"/>
                  </a:lnTo>
                  <a:lnTo>
                    <a:pt x="13" y="570"/>
                  </a:lnTo>
                  <a:lnTo>
                    <a:pt x="41" y="712"/>
                  </a:lnTo>
                  <a:lnTo>
                    <a:pt x="143" y="707"/>
                  </a:lnTo>
                  <a:lnTo>
                    <a:pt x="139" y="685"/>
                  </a:lnTo>
                  <a:lnTo>
                    <a:pt x="128" y="628"/>
                  </a:lnTo>
                  <a:lnTo>
                    <a:pt x="116" y="543"/>
                  </a:lnTo>
                  <a:lnTo>
                    <a:pt x="105" y="439"/>
                  </a:lnTo>
                  <a:lnTo>
                    <a:pt x="99" y="324"/>
                  </a:lnTo>
                  <a:lnTo>
                    <a:pt x="102" y="209"/>
                  </a:lnTo>
                  <a:lnTo>
                    <a:pt x="117" y="100"/>
                  </a:lnTo>
                  <a:lnTo>
                    <a:pt x="148" y="8"/>
                  </a:lnTo>
                  <a:lnTo>
                    <a:pt x="148" y="7"/>
                  </a:lnTo>
                  <a:lnTo>
                    <a:pt x="148" y="5"/>
                  </a:lnTo>
                  <a:lnTo>
                    <a:pt x="146" y="3"/>
                  </a:lnTo>
                  <a:lnTo>
                    <a:pt x="140" y="0"/>
                  </a:lnTo>
                  <a:lnTo>
                    <a:pt x="127" y="0"/>
                  </a:lnTo>
                  <a:lnTo>
                    <a:pt x="109" y="1"/>
                  </a:lnTo>
                  <a:lnTo>
                    <a:pt x="83" y="6"/>
                  </a:lnTo>
                  <a:lnTo>
                    <a:pt x="46" y="1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25" name="Freeform 825"/>
            <p:cNvSpPr>
              <a:spLocks/>
            </p:cNvSpPr>
            <p:nvPr/>
          </p:nvSpPr>
          <p:spPr bwMode="auto">
            <a:xfrm>
              <a:off x="4045" y="3268"/>
              <a:ext cx="23" cy="88"/>
            </a:xfrm>
            <a:custGeom>
              <a:avLst/>
              <a:gdLst>
                <a:gd name="T0" fmla="*/ 0 w 201"/>
                <a:gd name="T1" fmla="*/ 0 h 795"/>
                <a:gd name="T2" fmla="*/ 0 w 201"/>
                <a:gd name="T3" fmla="*/ 0 h 795"/>
                <a:gd name="T4" fmla="*/ 0 w 201"/>
                <a:gd name="T5" fmla="*/ 0 h 795"/>
                <a:gd name="T6" fmla="*/ 0 w 201"/>
                <a:gd name="T7" fmla="*/ 0 h 795"/>
                <a:gd name="T8" fmla="*/ 0 w 201"/>
                <a:gd name="T9" fmla="*/ 0 h 795"/>
                <a:gd name="T10" fmla="*/ 0 w 201"/>
                <a:gd name="T11" fmla="*/ 0 h 795"/>
                <a:gd name="T12" fmla="*/ 0 w 201"/>
                <a:gd name="T13" fmla="*/ 0 h 795"/>
                <a:gd name="T14" fmla="*/ 0 w 201"/>
                <a:gd name="T15" fmla="*/ 0 h 795"/>
                <a:gd name="T16" fmla="*/ 0 w 201"/>
                <a:gd name="T17" fmla="*/ 0 h 795"/>
                <a:gd name="T18" fmla="*/ 0 w 201"/>
                <a:gd name="T19" fmla="*/ 0 h 795"/>
                <a:gd name="T20" fmla="*/ 0 w 201"/>
                <a:gd name="T21" fmla="*/ 0 h 795"/>
                <a:gd name="T22" fmla="*/ 0 w 201"/>
                <a:gd name="T23" fmla="*/ 0 h 795"/>
                <a:gd name="T24" fmla="*/ 0 w 201"/>
                <a:gd name="T25" fmla="*/ 0 h 795"/>
                <a:gd name="T26" fmla="*/ 0 w 201"/>
                <a:gd name="T27" fmla="*/ 0 h 795"/>
                <a:gd name="T28" fmla="*/ 0 w 201"/>
                <a:gd name="T29" fmla="*/ 0 h 795"/>
                <a:gd name="T30" fmla="*/ 0 w 201"/>
                <a:gd name="T31" fmla="*/ 0 h 795"/>
                <a:gd name="T32" fmla="*/ 0 w 201"/>
                <a:gd name="T33" fmla="*/ 0 h 795"/>
                <a:gd name="T34" fmla="*/ 0 w 201"/>
                <a:gd name="T35" fmla="*/ 0 h 795"/>
                <a:gd name="T36" fmla="*/ 0 w 201"/>
                <a:gd name="T37" fmla="*/ 0 h 79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01"/>
                <a:gd name="T58" fmla="*/ 0 h 795"/>
                <a:gd name="T59" fmla="*/ 201 w 201"/>
                <a:gd name="T60" fmla="*/ 795 h 79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01" h="795">
                  <a:moveTo>
                    <a:pt x="201" y="5"/>
                  </a:moveTo>
                  <a:lnTo>
                    <a:pt x="196" y="10"/>
                  </a:lnTo>
                  <a:lnTo>
                    <a:pt x="183" y="31"/>
                  </a:lnTo>
                  <a:lnTo>
                    <a:pt x="165" y="73"/>
                  </a:lnTo>
                  <a:lnTo>
                    <a:pt x="148" y="140"/>
                  </a:lnTo>
                  <a:lnTo>
                    <a:pt x="134" y="240"/>
                  </a:lnTo>
                  <a:lnTo>
                    <a:pt x="127" y="379"/>
                  </a:lnTo>
                  <a:lnTo>
                    <a:pt x="131" y="561"/>
                  </a:lnTo>
                  <a:lnTo>
                    <a:pt x="150" y="795"/>
                  </a:lnTo>
                  <a:lnTo>
                    <a:pt x="37" y="795"/>
                  </a:lnTo>
                  <a:lnTo>
                    <a:pt x="33" y="771"/>
                  </a:lnTo>
                  <a:lnTo>
                    <a:pt x="24" y="707"/>
                  </a:lnTo>
                  <a:lnTo>
                    <a:pt x="13" y="611"/>
                  </a:lnTo>
                  <a:lnTo>
                    <a:pt x="3" y="493"/>
                  </a:lnTo>
                  <a:lnTo>
                    <a:pt x="0" y="363"/>
                  </a:lnTo>
                  <a:lnTo>
                    <a:pt x="7" y="231"/>
                  </a:lnTo>
                  <a:lnTo>
                    <a:pt x="28" y="107"/>
                  </a:lnTo>
                  <a:lnTo>
                    <a:pt x="66" y="0"/>
                  </a:lnTo>
                  <a:lnTo>
                    <a:pt x="201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26" name="Freeform 826"/>
            <p:cNvSpPr>
              <a:spLocks/>
            </p:cNvSpPr>
            <p:nvPr/>
          </p:nvSpPr>
          <p:spPr bwMode="auto">
            <a:xfrm>
              <a:off x="3961" y="3282"/>
              <a:ext cx="15" cy="69"/>
            </a:xfrm>
            <a:custGeom>
              <a:avLst/>
              <a:gdLst>
                <a:gd name="T0" fmla="*/ 0 w 129"/>
                <a:gd name="T1" fmla="*/ 0 h 622"/>
                <a:gd name="T2" fmla="*/ 0 w 129"/>
                <a:gd name="T3" fmla="*/ 0 h 622"/>
                <a:gd name="T4" fmla="*/ 0 w 129"/>
                <a:gd name="T5" fmla="*/ 0 h 622"/>
                <a:gd name="T6" fmla="*/ 0 w 129"/>
                <a:gd name="T7" fmla="*/ 0 h 622"/>
                <a:gd name="T8" fmla="*/ 0 w 129"/>
                <a:gd name="T9" fmla="*/ 0 h 622"/>
                <a:gd name="T10" fmla="*/ 0 w 129"/>
                <a:gd name="T11" fmla="*/ 0 h 622"/>
                <a:gd name="T12" fmla="*/ 0 w 129"/>
                <a:gd name="T13" fmla="*/ 0 h 622"/>
                <a:gd name="T14" fmla="*/ 0 w 129"/>
                <a:gd name="T15" fmla="*/ 0 h 622"/>
                <a:gd name="T16" fmla="*/ 0 w 129"/>
                <a:gd name="T17" fmla="*/ 0 h 622"/>
                <a:gd name="T18" fmla="*/ 0 w 129"/>
                <a:gd name="T19" fmla="*/ 0 h 622"/>
                <a:gd name="T20" fmla="*/ 0 w 129"/>
                <a:gd name="T21" fmla="*/ 0 h 622"/>
                <a:gd name="T22" fmla="*/ 0 w 129"/>
                <a:gd name="T23" fmla="*/ 0 h 622"/>
                <a:gd name="T24" fmla="*/ 0 w 129"/>
                <a:gd name="T25" fmla="*/ 0 h 622"/>
                <a:gd name="T26" fmla="*/ 0 w 129"/>
                <a:gd name="T27" fmla="*/ 0 h 622"/>
                <a:gd name="T28" fmla="*/ 0 w 129"/>
                <a:gd name="T29" fmla="*/ 0 h 622"/>
                <a:gd name="T30" fmla="*/ 0 w 129"/>
                <a:gd name="T31" fmla="*/ 0 h 622"/>
                <a:gd name="T32" fmla="*/ 0 w 129"/>
                <a:gd name="T33" fmla="*/ 0 h 622"/>
                <a:gd name="T34" fmla="*/ 0 w 129"/>
                <a:gd name="T35" fmla="*/ 0 h 622"/>
                <a:gd name="T36" fmla="*/ 0 w 129"/>
                <a:gd name="T37" fmla="*/ 0 h 622"/>
                <a:gd name="T38" fmla="*/ 0 w 129"/>
                <a:gd name="T39" fmla="*/ 0 h 622"/>
                <a:gd name="T40" fmla="*/ 0 w 129"/>
                <a:gd name="T41" fmla="*/ 0 h 622"/>
                <a:gd name="T42" fmla="*/ 0 w 129"/>
                <a:gd name="T43" fmla="*/ 0 h 622"/>
                <a:gd name="T44" fmla="*/ 0 w 129"/>
                <a:gd name="T45" fmla="*/ 0 h 622"/>
                <a:gd name="T46" fmla="*/ 0 w 129"/>
                <a:gd name="T47" fmla="*/ 0 h 622"/>
                <a:gd name="T48" fmla="*/ 0 w 129"/>
                <a:gd name="T49" fmla="*/ 0 h 622"/>
                <a:gd name="T50" fmla="*/ 0 w 129"/>
                <a:gd name="T51" fmla="*/ 0 h 62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29"/>
                <a:gd name="T79" fmla="*/ 0 h 622"/>
                <a:gd name="T80" fmla="*/ 129 w 129"/>
                <a:gd name="T81" fmla="*/ 622 h 622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29" h="622">
                  <a:moveTo>
                    <a:pt x="41" y="12"/>
                  </a:moveTo>
                  <a:lnTo>
                    <a:pt x="37" y="24"/>
                  </a:lnTo>
                  <a:lnTo>
                    <a:pt x="29" y="59"/>
                  </a:lnTo>
                  <a:lnTo>
                    <a:pt x="18" y="115"/>
                  </a:lnTo>
                  <a:lnTo>
                    <a:pt x="6" y="189"/>
                  </a:lnTo>
                  <a:lnTo>
                    <a:pt x="0" y="279"/>
                  </a:lnTo>
                  <a:lnTo>
                    <a:pt x="1" y="382"/>
                  </a:lnTo>
                  <a:lnTo>
                    <a:pt x="11" y="497"/>
                  </a:lnTo>
                  <a:lnTo>
                    <a:pt x="36" y="622"/>
                  </a:lnTo>
                  <a:lnTo>
                    <a:pt x="124" y="617"/>
                  </a:lnTo>
                  <a:lnTo>
                    <a:pt x="120" y="598"/>
                  </a:lnTo>
                  <a:lnTo>
                    <a:pt x="112" y="548"/>
                  </a:lnTo>
                  <a:lnTo>
                    <a:pt x="101" y="473"/>
                  </a:lnTo>
                  <a:lnTo>
                    <a:pt x="92" y="382"/>
                  </a:lnTo>
                  <a:lnTo>
                    <a:pt x="87" y="282"/>
                  </a:lnTo>
                  <a:lnTo>
                    <a:pt x="89" y="182"/>
                  </a:lnTo>
                  <a:lnTo>
                    <a:pt x="102" y="87"/>
                  </a:lnTo>
                  <a:lnTo>
                    <a:pt x="129" y="7"/>
                  </a:lnTo>
                  <a:lnTo>
                    <a:pt x="129" y="6"/>
                  </a:lnTo>
                  <a:lnTo>
                    <a:pt x="129" y="4"/>
                  </a:lnTo>
                  <a:lnTo>
                    <a:pt x="127" y="2"/>
                  </a:lnTo>
                  <a:lnTo>
                    <a:pt x="122" y="0"/>
                  </a:lnTo>
                  <a:lnTo>
                    <a:pt x="112" y="0"/>
                  </a:lnTo>
                  <a:lnTo>
                    <a:pt x="96" y="1"/>
                  </a:lnTo>
                  <a:lnTo>
                    <a:pt x="72" y="5"/>
                  </a:lnTo>
                  <a:lnTo>
                    <a:pt x="41" y="1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27" name="Freeform 827"/>
            <p:cNvSpPr>
              <a:spLocks/>
            </p:cNvSpPr>
            <p:nvPr/>
          </p:nvSpPr>
          <p:spPr bwMode="auto">
            <a:xfrm>
              <a:off x="3962" y="3287"/>
              <a:ext cx="12" cy="59"/>
            </a:xfrm>
            <a:custGeom>
              <a:avLst/>
              <a:gdLst>
                <a:gd name="T0" fmla="*/ 0 w 110"/>
                <a:gd name="T1" fmla="*/ 0 h 531"/>
                <a:gd name="T2" fmla="*/ 0 w 110"/>
                <a:gd name="T3" fmla="*/ 0 h 531"/>
                <a:gd name="T4" fmla="*/ 0 w 110"/>
                <a:gd name="T5" fmla="*/ 0 h 531"/>
                <a:gd name="T6" fmla="*/ 0 w 110"/>
                <a:gd name="T7" fmla="*/ 0 h 531"/>
                <a:gd name="T8" fmla="*/ 0 w 110"/>
                <a:gd name="T9" fmla="*/ 0 h 531"/>
                <a:gd name="T10" fmla="*/ 0 w 110"/>
                <a:gd name="T11" fmla="*/ 0 h 531"/>
                <a:gd name="T12" fmla="*/ 0 w 110"/>
                <a:gd name="T13" fmla="*/ 0 h 531"/>
                <a:gd name="T14" fmla="*/ 0 w 110"/>
                <a:gd name="T15" fmla="*/ 0 h 531"/>
                <a:gd name="T16" fmla="*/ 0 w 110"/>
                <a:gd name="T17" fmla="*/ 0 h 531"/>
                <a:gd name="T18" fmla="*/ 0 w 110"/>
                <a:gd name="T19" fmla="*/ 0 h 531"/>
                <a:gd name="T20" fmla="*/ 0 w 110"/>
                <a:gd name="T21" fmla="*/ 0 h 531"/>
                <a:gd name="T22" fmla="*/ 0 w 110"/>
                <a:gd name="T23" fmla="*/ 0 h 531"/>
                <a:gd name="T24" fmla="*/ 0 w 110"/>
                <a:gd name="T25" fmla="*/ 0 h 531"/>
                <a:gd name="T26" fmla="*/ 0 w 110"/>
                <a:gd name="T27" fmla="*/ 0 h 531"/>
                <a:gd name="T28" fmla="*/ 0 w 110"/>
                <a:gd name="T29" fmla="*/ 0 h 531"/>
                <a:gd name="T30" fmla="*/ 0 w 110"/>
                <a:gd name="T31" fmla="*/ 0 h 531"/>
                <a:gd name="T32" fmla="*/ 0 w 110"/>
                <a:gd name="T33" fmla="*/ 0 h 531"/>
                <a:gd name="T34" fmla="*/ 0 w 110"/>
                <a:gd name="T35" fmla="*/ 0 h 531"/>
                <a:gd name="T36" fmla="*/ 0 w 110"/>
                <a:gd name="T37" fmla="*/ 0 h 531"/>
                <a:gd name="T38" fmla="*/ 0 w 110"/>
                <a:gd name="T39" fmla="*/ 0 h 531"/>
                <a:gd name="T40" fmla="*/ 0 w 110"/>
                <a:gd name="T41" fmla="*/ 0 h 531"/>
                <a:gd name="T42" fmla="*/ 0 w 110"/>
                <a:gd name="T43" fmla="*/ 0 h 531"/>
                <a:gd name="T44" fmla="*/ 0 w 110"/>
                <a:gd name="T45" fmla="*/ 0 h 531"/>
                <a:gd name="T46" fmla="*/ 0 w 110"/>
                <a:gd name="T47" fmla="*/ 0 h 531"/>
                <a:gd name="T48" fmla="*/ 0 w 110"/>
                <a:gd name="T49" fmla="*/ 0 h 531"/>
                <a:gd name="T50" fmla="*/ 0 w 110"/>
                <a:gd name="T51" fmla="*/ 0 h 53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10"/>
                <a:gd name="T79" fmla="*/ 0 h 531"/>
                <a:gd name="T80" fmla="*/ 110 w 110"/>
                <a:gd name="T81" fmla="*/ 531 h 53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10" h="531">
                  <a:moveTo>
                    <a:pt x="35" y="10"/>
                  </a:moveTo>
                  <a:lnTo>
                    <a:pt x="32" y="20"/>
                  </a:lnTo>
                  <a:lnTo>
                    <a:pt x="24" y="50"/>
                  </a:lnTo>
                  <a:lnTo>
                    <a:pt x="15" y="98"/>
                  </a:lnTo>
                  <a:lnTo>
                    <a:pt x="5" y="160"/>
                  </a:lnTo>
                  <a:lnTo>
                    <a:pt x="0" y="237"/>
                  </a:lnTo>
                  <a:lnTo>
                    <a:pt x="1" y="326"/>
                  </a:lnTo>
                  <a:lnTo>
                    <a:pt x="10" y="424"/>
                  </a:lnTo>
                  <a:lnTo>
                    <a:pt x="31" y="531"/>
                  </a:lnTo>
                  <a:lnTo>
                    <a:pt x="106" y="525"/>
                  </a:lnTo>
                  <a:lnTo>
                    <a:pt x="103" y="510"/>
                  </a:lnTo>
                  <a:lnTo>
                    <a:pt x="96" y="467"/>
                  </a:lnTo>
                  <a:lnTo>
                    <a:pt x="87" y="404"/>
                  </a:lnTo>
                  <a:lnTo>
                    <a:pt x="79" y="326"/>
                  </a:lnTo>
                  <a:lnTo>
                    <a:pt x="74" y="241"/>
                  </a:lnTo>
                  <a:lnTo>
                    <a:pt x="76" y="155"/>
                  </a:lnTo>
                  <a:lnTo>
                    <a:pt x="87" y="74"/>
                  </a:lnTo>
                  <a:lnTo>
                    <a:pt x="110" y="6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5" y="0"/>
                  </a:lnTo>
                  <a:lnTo>
                    <a:pt x="82" y="1"/>
                  </a:lnTo>
                  <a:lnTo>
                    <a:pt x="62" y="4"/>
                  </a:lnTo>
                  <a:lnTo>
                    <a:pt x="35" y="1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28" name="Freeform 828"/>
            <p:cNvSpPr>
              <a:spLocks/>
            </p:cNvSpPr>
            <p:nvPr/>
          </p:nvSpPr>
          <p:spPr bwMode="auto">
            <a:xfrm>
              <a:off x="3963" y="3292"/>
              <a:ext cx="10" cy="48"/>
            </a:xfrm>
            <a:custGeom>
              <a:avLst/>
              <a:gdLst>
                <a:gd name="T0" fmla="*/ 0 w 92"/>
                <a:gd name="T1" fmla="*/ 0 h 438"/>
                <a:gd name="T2" fmla="*/ 0 w 92"/>
                <a:gd name="T3" fmla="*/ 0 h 438"/>
                <a:gd name="T4" fmla="*/ 0 w 92"/>
                <a:gd name="T5" fmla="*/ 0 h 438"/>
                <a:gd name="T6" fmla="*/ 0 w 92"/>
                <a:gd name="T7" fmla="*/ 0 h 438"/>
                <a:gd name="T8" fmla="*/ 0 w 92"/>
                <a:gd name="T9" fmla="*/ 0 h 438"/>
                <a:gd name="T10" fmla="*/ 0 w 92"/>
                <a:gd name="T11" fmla="*/ 0 h 438"/>
                <a:gd name="T12" fmla="*/ 0 w 92"/>
                <a:gd name="T13" fmla="*/ 0 h 438"/>
                <a:gd name="T14" fmla="*/ 0 w 92"/>
                <a:gd name="T15" fmla="*/ 0 h 438"/>
                <a:gd name="T16" fmla="*/ 0 w 92"/>
                <a:gd name="T17" fmla="*/ 0 h 438"/>
                <a:gd name="T18" fmla="*/ 0 w 92"/>
                <a:gd name="T19" fmla="*/ 0 h 438"/>
                <a:gd name="T20" fmla="*/ 0 w 92"/>
                <a:gd name="T21" fmla="*/ 0 h 438"/>
                <a:gd name="T22" fmla="*/ 0 w 92"/>
                <a:gd name="T23" fmla="*/ 0 h 438"/>
                <a:gd name="T24" fmla="*/ 0 w 92"/>
                <a:gd name="T25" fmla="*/ 0 h 438"/>
                <a:gd name="T26" fmla="*/ 0 w 92"/>
                <a:gd name="T27" fmla="*/ 0 h 438"/>
                <a:gd name="T28" fmla="*/ 0 w 92"/>
                <a:gd name="T29" fmla="*/ 0 h 438"/>
                <a:gd name="T30" fmla="*/ 0 w 92"/>
                <a:gd name="T31" fmla="*/ 0 h 438"/>
                <a:gd name="T32" fmla="*/ 0 w 92"/>
                <a:gd name="T33" fmla="*/ 0 h 438"/>
                <a:gd name="T34" fmla="*/ 0 w 92"/>
                <a:gd name="T35" fmla="*/ 0 h 438"/>
                <a:gd name="T36" fmla="*/ 0 w 92"/>
                <a:gd name="T37" fmla="*/ 0 h 438"/>
                <a:gd name="T38" fmla="*/ 0 w 92"/>
                <a:gd name="T39" fmla="*/ 0 h 438"/>
                <a:gd name="T40" fmla="*/ 0 w 92"/>
                <a:gd name="T41" fmla="*/ 0 h 438"/>
                <a:gd name="T42" fmla="*/ 0 w 92"/>
                <a:gd name="T43" fmla="*/ 0 h 438"/>
                <a:gd name="T44" fmla="*/ 0 w 92"/>
                <a:gd name="T45" fmla="*/ 0 h 438"/>
                <a:gd name="T46" fmla="*/ 0 w 92"/>
                <a:gd name="T47" fmla="*/ 0 h 438"/>
                <a:gd name="T48" fmla="*/ 0 w 92"/>
                <a:gd name="T49" fmla="*/ 0 h 438"/>
                <a:gd name="T50" fmla="*/ 0 w 92"/>
                <a:gd name="T51" fmla="*/ 0 h 43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92"/>
                <a:gd name="T79" fmla="*/ 0 h 438"/>
                <a:gd name="T80" fmla="*/ 92 w 92"/>
                <a:gd name="T81" fmla="*/ 438 h 43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92" h="438">
                  <a:moveTo>
                    <a:pt x="29" y="8"/>
                  </a:moveTo>
                  <a:lnTo>
                    <a:pt x="26" y="16"/>
                  </a:lnTo>
                  <a:lnTo>
                    <a:pt x="20" y="42"/>
                  </a:lnTo>
                  <a:lnTo>
                    <a:pt x="12" y="81"/>
                  </a:lnTo>
                  <a:lnTo>
                    <a:pt x="4" y="133"/>
                  </a:lnTo>
                  <a:lnTo>
                    <a:pt x="0" y="196"/>
                  </a:lnTo>
                  <a:lnTo>
                    <a:pt x="0" y="270"/>
                  </a:lnTo>
                  <a:lnTo>
                    <a:pt x="9" y="351"/>
                  </a:lnTo>
                  <a:lnTo>
                    <a:pt x="25" y="438"/>
                  </a:lnTo>
                  <a:lnTo>
                    <a:pt x="88" y="435"/>
                  </a:lnTo>
                  <a:lnTo>
                    <a:pt x="85" y="422"/>
                  </a:lnTo>
                  <a:lnTo>
                    <a:pt x="79" y="386"/>
                  </a:lnTo>
                  <a:lnTo>
                    <a:pt x="72" y="334"/>
                  </a:lnTo>
                  <a:lnTo>
                    <a:pt x="65" y="270"/>
                  </a:lnTo>
                  <a:lnTo>
                    <a:pt x="61" y="199"/>
                  </a:lnTo>
                  <a:lnTo>
                    <a:pt x="63" y="129"/>
                  </a:lnTo>
                  <a:lnTo>
                    <a:pt x="73" y="61"/>
                  </a:lnTo>
                  <a:lnTo>
                    <a:pt x="92" y="5"/>
                  </a:lnTo>
                  <a:lnTo>
                    <a:pt x="92" y="4"/>
                  </a:lnTo>
                  <a:lnTo>
                    <a:pt x="92" y="3"/>
                  </a:lnTo>
                  <a:lnTo>
                    <a:pt x="90" y="1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68" y="0"/>
                  </a:lnTo>
                  <a:lnTo>
                    <a:pt x="51" y="3"/>
                  </a:lnTo>
                  <a:lnTo>
                    <a:pt x="29" y="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29" name="Freeform 829"/>
            <p:cNvSpPr>
              <a:spLocks/>
            </p:cNvSpPr>
            <p:nvPr/>
          </p:nvSpPr>
          <p:spPr bwMode="auto">
            <a:xfrm>
              <a:off x="3963" y="3296"/>
              <a:ext cx="8" cy="39"/>
            </a:xfrm>
            <a:custGeom>
              <a:avLst/>
              <a:gdLst>
                <a:gd name="T0" fmla="*/ 0 w 73"/>
                <a:gd name="T1" fmla="*/ 0 h 347"/>
                <a:gd name="T2" fmla="*/ 0 w 73"/>
                <a:gd name="T3" fmla="*/ 0 h 347"/>
                <a:gd name="T4" fmla="*/ 0 w 73"/>
                <a:gd name="T5" fmla="*/ 0 h 347"/>
                <a:gd name="T6" fmla="*/ 0 w 73"/>
                <a:gd name="T7" fmla="*/ 0 h 347"/>
                <a:gd name="T8" fmla="*/ 0 w 73"/>
                <a:gd name="T9" fmla="*/ 0 h 347"/>
                <a:gd name="T10" fmla="*/ 0 w 73"/>
                <a:gd name="T11" fmla="*/ 0 h 347"/>
                <a:gd name="T12" fmla="*/ 0 w 73"/>
                <a:gd name="T13" fmla="*/ 0 h 347"/>
                <a:gd name="T14" fmla="*/ 0 w 73"/>
                <a:gd name="T15" fmla="*/ 0 h 347"/>
                <a:gd name="T16" fmla="*/ 0 w 73"/>
                <a:gd name="T17" fmla="*/ 0 h 347"/>
                <a:gd name="T18" fmla="*/ 0 w 73"/>
                <a:gd name="T19" fmla="*/ 0 h 347"/>
                <a:gd name="T20" fmla="*/ 0 w 73"/>
                <a:gd name="T21" fmla="*/ 0 h 347"/>
                <a:gd name="T22" fmla="*/ 0 w 73"/>
                <a:gd name="T23" fmla="*/ 0 h 347"/>
                <a:gd name="T24" fmla="*/ 0 w 73"/>
                <a:gd name="T25" fmla="*/ 0 h 347"/>
                <a:gd name="T26" fmla="*/ 0 w 73"/>
                <a:gd name="T27" fmla="*/ 0 h 347"/>
                <a:gd name="T28" fmla="*/ 0 w 73"/>
                <a:gd name="T29" fmla="*/ 0 h 347"/>
                <a:gd name="T30" fmla="*/ 0 w 73"/>
                <a:gd name="T31" fmla="*/ 0 h 347"/>
                <a:gd name="T32" fmla="*/ 0 w 73"/>
                <a:gd name="T33" fmla="*/ 0 h 347"/>
                <a:gd name="T34" fmla="*/ 0 w 73"/>
                <a:gd name="T35" fmla="*/ 0 h 347"/>
                <a:gd name="T36" fmla="*/ 0 w 73"/>
                <a:gd name="T37" fmla="*/ 0 h 347"/>
                <a:gd name="T38" fmla="*/ 0 w 73"/>
                <a:gd name="T39" fmla="*/ 0 h 347"/>
                <a:gd name="T40" fmla="*/ 0 w 73"/>
                <a:gd name="T41" fmla="*/ 0 h 347"/>
                <a:gd name="T42" fmla="*/ 0 w 73"/>
                <a:gd name="T43" fmla="*/ 0 h 347"/>
                <a:gd name="T44" fmla="*/ 0 w 73"/>
                <a:gd name="T45" fmla="*/ 0 h 347"/>
                <a:gd name="T46" fmla="*/ 0 w 73"/>
                <a:gd name="T47" fmla="*/ 0 h 347"/>
                <a:gd name="T48" fmla="*/ 0 w 73"/>
                <a:gd name="T49" fmla="*/ 0 h 347"/>
                <a:gd name="T50" fmla="*/ 0 w 73"/>
                <a:gd name="T51" fmla="*/ 0 h 347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73"/>
                <a:gd name="T79" fmla="*/ 0 h 347"/>
                <a:gd name="T80" fmla="*/ 73 w 73"/>
                <a:gd name="T81" fmla="*/ 347 h 347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73" h="347">
                  <a:moveTo>
                    <a:pt x="23" y="7"/>
                  </a:moveTo>
                  <a:lnTo>
                    <a:pt x="21" y="14"/>
                  </a:lnTo>
                  <a:lnTo>
                    <a:pt x="16" y="33"/>
                  </a:lnTo>
                  <a:lnTo>
                    <a:pt x="10" y="64"/>
                  </a:lnTo>
                  <a:lnTo>
                    <a:pt x="4" y="105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7" y="278"/>
                  </a:lnTo>
                  <a:lnTo>
                    <a:pt x="20" y="347"/>
                  </a:lnTo>
                  <a:lnTo>
                    <a:pt x="70" y="344"/>
                  </a:lnTo>
                  <a:lnTo>
                    <a:pt x="68" y="334"/>
                  </a:lnTo>
                  <a:lnTo>
                    <a:pt x="63" y="305"/>
                  </a:lnTo>
                  <a:lnTo>
                    <a:pt x="56" y="265"/>
                  </a:lnTo>
                  <a:lnTo>
                    <a:pt x="51" y="213"/>
                  </a:lnTo>
                  <a:lnTo>
                    <a:pt x="48" y="158"/>
                  </a:lnTo>
                  <a:lnTo>
                    <a:pt x="50" y="101"/>
                  </a:lnTo>
                  <a:lnTo>
                    <a:pt x="57" y="49"/>
                  </a:lnTo>
                  <a:lnTo>
                    <a:pt x="73" y="4"/>
                  </a:lnTo>
                  <a:lnTo>
                    <a:pt x="73" y="2"/>
                  </a:lnTo>
                  <a:lnTo>
                    <a:pt x="72" y="1"/>
                  </a:lnTo>
                  <a:lnTo>
                    <a:pt x="69" y="0"/>
                  </a:lnTo>
                  <a:lnTo>
                    <a:pt x="63" y="0"/>
                  </a:lnTo>
                  <a:lnTo>
                    <a:pt x="53" y="1"/>
                  </a:lnTo>
                  <a:lnTo>
                    <a:pt x="41" y="3"/>
                  </a:lnTo>
                  <a:lnTo>
                    <a:pt x="23" y="7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30" name="Freeform 830"/>
            <p:cNvSpPr>
              <a:spLocks/>
            </p:cNvSpPr>
            <p:nvPr/>
          </p:nvSpPr>
          <p:spPr bwMode="auto">
            <a:xfrm>
              <a:off x="3964" y="3301"/>
              <a:ext cx="6" cy="28"/>
            </a:xfrm>
            <a:custGeom>
              <a:avLst/>
              <a:gdLst>
                <a:gd name="T0" fmla="*/ 0 w 52"/>
                <a:gd name="T1" fmla="*/ 0 h 256"/>
                <a:gd name="T2" fmla="*/ 0 w 52"/>
                <a:gd name="T3" fmla="*/ 0 h 256"/>
                <a:gd name="T4" fmla="*/ 0 w 52"/>
                <a:gd name="T5" fmla="*/ 0 h 256"/>
                <a:gd name="T6" fmla="*/ 0 w 52"/>
                <a:gd name="T7" fmla="*/ 0 h 256"/>
                <a:gd name="T8" fmla="*/ 0 w 52"/>
                <a:gd name="T9" fmla="*/ 0 h 256"/>
                <a:gd name="T10" fmla="*/ 0 w 52"/>
                <a:gd name="T11" fmla="*/ 0 h 256"/>
                <a:gd name="T12" fmla="*/ 0 w 52"/>
                <a:gd name="T13" fmla="*/ 0 h 256"/>
                <a:gd name="T14" fmla="*/ 0 w 52"/>
                <a:gd name="T15" fmla="*/ 0 h 256"/>
                <a:gd name="T16" fmla="*/ 0 w 52"/>
                <a:gd name="T17" fmla="*/ 0 h 256"/>
                <a:gd name="T18" fmla="*/ 0 w 52"/>
                <a:gd name="T19" fmla="*/ 0 h 256"/>
                <a:gd name="T20" fmla="*/ 0 w 52"/>
                <a:gd name="T21" fmla="*/ 0 h 256"/>
                <a:gd name="T22" fmla="*/ 0 w 52"/>
                <a:gd name="T23" fmla="*/ 0 h 256"/>
                <a:gd name="T24" fmla="*/ 0 w 52"/>
                <a:gd name="T25" fmla="*/ 0 h 256"/>
                <a:gd name="T26" fmla="*/ 0 w 52"/>
                <a:gd name="T27" fmla="*/ 0 h 256"/>
                <a:gd name="T28" fmla="*/ 0 w 52"/>
                <a:gd name="T29" fmla="*/ 0 h 256"/>
                <a:gd name="T30" fmla="*/ 0 w 52"/>
                <a:gd name="T31" fmla="*/ 0 h 256"/>
                <a:gd name="T32" fmla="*/ 0 w 52"/>
                <a:gd name="T33" fmla="*/ 0 h 256"/>
                <a:gd name="T34" fmla="*/ 0 w 52"/>
                <a:gd name="T35" fmla="*/ 0 h 256"/>
                <a:gd name="T36" fmla="*/ 0 w 52"/>
                <a:gd name="T37" fmla="*/ 0 h 256"/>
                <a:gd name="T38" fmla="*/ 0 w 52"/>
                <a:gd name="T39" fmla="*/ 0 h 256"/>
                <a:gd name="T40" fmla="*/ 0 w 52"/>
                <a:gd name="T41" fmla="*/ 0 h 256"/>
                <a:gd name="T42" fmla="*/ 0 w 52"/>
                <a:gd name="T43" fmla="*/ 0 h 256"/>
                <a:gd name="T44" fmla="*/ 0 w 52"/>
                <a:gd name="T45" fmla="*/ 0 h 256"/>
                <a:gd name="T46" fmla="*/ 0 w 52"/>
                <a:gd name="T47" fmla="*/ 0 h 256"/>
                <a:gd name="T48" fmla="*/ 0 w 52"/>
                <a:gd name="T49" fmla="*/ 0 h 256"/>
                <a:gd name="T50" fmla="*/ 0 w 52"/>
                <a:gd name="T51" fmla="*/ 0 h 2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2"/>
                <a:gd name="T79" fmla="*/ 0 h 256"/>
                <a:gd name="T80" fmla="*/ 52 w 52"/>
                <a:gd name="T81" fmla="*/ 256 h 25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2" h="256">
                  <a:moveTo>
                    <a:pt x="16" y="5"/>
                  </a:moveTo>
                  <a:lnTo>
                    <a:pt x="15" y="10"/>
                  </a:lnTo>
                  <a:lnTo>
                    <a:pt x="11" y="24"/>
                  </a:lnTo>
                  <a:lnTo>
                    <a:pt x="6" y="47"/>
                  </a:lnTo>
                  <a:lnTo>
                    <a:pt x="2" y="77"/>
                  </a:lnTo>
                  <a:lnTo>
                    <a:pt x="0" y="115"/>
                  </a:lnTo>
                  <a:lnTo>
                    <a:pt x="0" y="157"/>
                  </a:lnTo>
                  <a:lnTo>
                    <a:pt x="4" y="205"/>
                  </a:lnTo>
                  <a:lnTo>
                    <a:pt x="14" y="256"/>
                  </a:lnTo>
                  <a:lnTo>
                    <a:pt x="50" y="254"/>
                  </a:lnTo>
                  <a:lnTo>
                    <a:pt x="49" y="247"/>
                  </a:lnTo>
                  <a:lnTo>
                    <a:pt x="45" y="226"/>
                  </a:lnTo>
                  <a:lnTo>
                    <a:pt x="41" y="195"/>
                  </a:lnTo>
                  <a:lnTo>
                    <a:pt x="37" y="157"/>
                  </a:lnTo>
                  <a:lnTo>
                    <a:pt x="35" y="116"/>
                  </a:lnTo>
                  <a:lnTo>
                    <a:pt x="36" y="74"/>
                  </a:lnTo>
                  <a:lnTo>
                    <a:pt x="41" y="35"/>
                  </a:lnTo>
                  <a:lnTo>
                    <a:pt x="52" y="3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39" y="0"/>
                  </a:lnTo>
                  <a:lnTo>
                    <a:pt x="29" y="2"/>
                  </a:lnTo>
                  <a:lnTo>
                    <a:pt x="1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31" name="Freeform 831"/>
            <p:cNvSpPr>
              <a:spLocks/>
            </p:cNvSpPr>
            <p:nvPr/>
          </p:nvSpPr>
          <p:spPr bwMode="auto">
            <a:xfrm>
              <a:off x="4046" y="3273"/>
              <a:ext cx="20" cy="77"/>
            </a:xfrm>
            <a:custGeom>
              <a:avLst/>
              <a:gdLst>
                <a:gd name="T0" fmla="*/ 0 w 176"/>
                <a:gd name="T1" fmla="*/ 0 h 693"/>
                <a:gd name="T2" fmla="*/ 0 w 176"/>
                <a:gd name="T3" fmla="*/ 0 h 693"/>
                <a:gd name="T4" fmla="*/ 0 w 176"/>
                <a:gd name="T5" fmla="*/ 0 h 693"/>
                <a:gd name="T6" fmla="*/ 0 w 176"/>
                <a:gd name="T7" fmla="*/ 0 h 693"/>
                <a:gd name="T8" fmla="*/ 0 w 176"/>
                <a:gd name="T9" fmla="*/ 0 h 693"/>
                <a:gd name="T10" fmla="*/ 0 w 176"/>
                <a:gd name="T11" fmla="*/ 0 h 693"/>
                <a:gd name="T12" fmla="*/ 0 w 176"/>
                <a:gd name="T13" fmla="*/ 0 h 693"/>
                <a:gd name="T14" fmla="*/ 0 w 176"/>
                <a:gd name="T15" fmla="*/ 0 h 693"/>
                <a:gd name="T16" fmla="*/ 0 w 176"/>
                <a:gd name="T17" fmla="*/ 0 h 693"/>
                <a:gd name="T18" fmla="*/ 0 w 176"/>
                <a:gd name="T19" fmla="*/ 0 h 693"/>
                <a:gd name="T20" fmla="*/ 0 w 176"/>
                <a:gd name="T21" fmla="*/ 0 h 693"/>
                <a:gd name="T22" fmla="*/ 0 w 176"/>
                <a:gd name="T23" fmla="*/ 0 h 693"/>
                <a:gd name="T24" fmla="*/ 0 w 176"/>
                <a:gd name="T25" fmla="*/ 0 h 693"/>
                <a:gd name="T26" fmla="*/ 0 w 176"/>
                <a:gd name="T27" fmla="*/ 0 h 693"/>
                <a:gd name="T28" fmla="*/ 0 w 176"/>
                <a:gd name="T29" fmla="*/ 0 h 693"/>
                <a:gd name="T30" fmla="*/ 0 w 176"/>
                <a:gd name="T31" fmla="*/ 0 h 693"/>
                <a:gd name="T32" fmla="*/ 0 w 176"/>
                <a:gd name="T33" fmla="*/ 0 h 693"/>
                <a:gd name="T34" fmla="*/ 0 w 176"/>
                <a:gd name="T35" fmla="*/ 0 h 693"/>
                <a:gd name="T36" fmla="*/ 0 w 176"/>
                <a:gd name="T37" fmla="*/ 0 h 69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6"/>
                <a:gd name="T58" fmla="*/ 0 h 693"/>
                <a:gd name="T59" fmla="*/ 176 w 176"/>
                <a:gd name="T60" fmla="*/ 693 h 69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6" h="693">
                  <a:moveTo>
                    <a:pt x="176" y="5"/>
                  </a:moveTo>
                  <a:lnTo>
                    <a:pt x="172" y="10"/>
                  </a:lnTo>
                  <a:lnTo>
                    <a:pt x="159" y="28"/>
                  </a:lnTo>
                  <a:lnTo>
                    <a:pt x="144" y="63"/>
                  </a:lnTo>
                  <a:lnTo>
                    <a:pt x="129" y="123"/>
                  </a:lnTo>
                  <a:lnTo>
                    <a:pt x="117" y="210"/>
                  </a:lnTo>
                  <a:lnTo>
                    <a:pt x="110" y="331"/>
                  </a:lnTo>
                  <a:lnTo>
                    <a:pt x="115" y="490"/>
                  </a:lnTo>
                  <a:lnTo>
                    <a:pt x="131" y="693"/>
                  </a:lnTo>
                  <a:lnTo>
                    <a:pt x="32" y="693"/>
                  </a:lnTo>
                  <a:lnTo>
                    <a:pt x="29" y="673"/>
                  </a:lnTo>
                  <a:lnTo>
                    <a:pt x="20" y="617"/>
                  </a:lnTo>
                  <a:lnTo>
                    <a:pt x="11" y="533"/>
                  </a:lnTo>
                  <a:lnTo>
                    <a:pt x="3" y="430"/>
                  </a:lnTo>
                  <a:lnTo>
                    <a:pt x="0" y="317"/>
                  </a:lnTo>
                  <a:lnTo>
                    <a:pt x="6" y="202"/>
                  </a:lnTo>
                  <a:lnTo>
                    <a:pt x="23" y="93"/>
                  </a:lnTo>
                  <a:lnTo>
                    <a:pt x="57" y="0"/>
                  </a:lnTo>
                  <a:lnTo>
                    <a:pt x="176" y="5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32" name="Freeform 832"/>
            <p:cNvSpPr>
              <a:spLocks/>
            </p:cNvSpPr>
            <p:nvPr/>
          </p:nvSpPr>
          <p:spPr bwMode="auto">
            <a:xfrm>
              <a:off x="4047" y="3279"/>
              <a:ext cx="16" cy="65"/>
            </a:xfrm>
            <a:custGeom>
              <a:avLst/>
              <a:gdLst>
                <a:gd name="T0" fmla="*/ 0 w 149"/>
                <a:gd name="T1" fmla="*/ 0 h 592"/>
                <a:gd name="T2" fmla="*/ 0 w 149"/>
                <a:gd name="T3" fmla="*/ 0 h 592"/>
                <a:gd name="T4" fmla="*/ 0 w 149"/>
                <a:gd name="T5" fmla="*/ 0 h 592"/>
                <a:gd name="T6" fmla="*/ 0 w 149"/>
                <a:gd name="T7" fmla="*/ 0 h 592"/>
                <a:gd name="T8" fmla="*/ 0 w 149"/>
                <a:gd name="T9" fmla="*/ 0 h 592"/>
                <a:gd name="T10" fmla="*/ 0 w 149"/>
                <a:gd name="T11" fmla="*/ 0 h 592"/>
                <a:gd name="T12" fmla="*/ 0 w 149"/>
                <a:gd name="T13" fmla="*/ 0 h 592"/>
                <a:gd name="T14" fmla="*/ 0 w 149"/>
                <a:gd name="T15" fmla="*/ 0 h 592"/>
                <a:gd name="T16" fmla="*/ 0 w 149"/>
                <a:gd name="T17" fmla="*/ 0 h 592"/>
                <a:gd name="T18" fmla="*/ 0 w 149"/>
                <a:gd name="T19" fmla="*/ 0 h 592"/>
                <a:gd name="T20" fmla="*/ 0 w 149"/>
                <a:gd name="T21" fmla="*/ 0 h 592"/>
                <a:gd name="T22" fmla="*/ 0 w 149"/>
                <a:gd name="T23" fmla="*/ 0 h 592"/>
                <a:gd name="T24" fmla="*/ 0 w 149"/>
                <a:gd name="T25" fmla="*/ 0 h 592"/>
                <a:gd name="T26" fmla="*/ 0 w 149"/>
                <a:gd name="T27" fmla="*/ 0 h 592"/>
                <a:gd name="T28" fmla="*/ 0 w 149"/>
                <a:gd name="T29" fmla="*/ 0 h 592"/>
                <a:gd name="T30" fmla="*/ 0 w 149"/>
                <a:gd name="T31" fmla="*/ 0 h 592"/>
                <a:gd name="T32" fmla="*/ 0 w 149"/>
                <a:gd name="T33" fmla="*/ 0 h 592"/>
                <a:gd name="T34" fmla="*/ 0 w 149"/>
                <a:gd name="T35" fmla="*/ 0 h 592"/>
                <a:gd name="T36" fmla="*/ 0 w 149"/>
                <a:gd name="T37" fmla="*/ 0 h 59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9"/>
                <a:gd name="T58" fmla="*/ 0 h 592"/>
                <a:gd name="T59" fmla="*/ 149 w 149"/>
                <a:gd name="T60" fmla="*/ 592 h 592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9" h="592">
                  <a:moveTo>
                    <a:pt x="149" y="4"/>
                  </a:moveTo>
                  <a:lnTo>
                    <a:pt x="145" y="8"/>
                  </a:lnTo>
                  <a:lnTo>
                    <a:pt x="136" y="24"/>
                  </a:lnTo>
                  <a:lnTo>
                    <a:pt x="123" y="54"/>
                  </a:lnTo>
                  <a:lnTo>
                    <a:pt x="110" y="104"/>
                  </a:lnTo>
                  <a:lnTo>
                    <a:pt x="99" y="179"/>
                  </a:lnTo>
                  <a:lnTo>
                    <a:pt x="94" y="282"/>
                  </a:lnTo>
                  <a:lnTo>
                    <a:pt x="97" y="418"/>
                  </a:lnTo>
                  <a:lnTo>
                    <a:pt x="112" y="592"/>
                  </a:lnTo>
                  <a:lnTo>
                    <a:pt x="27" y="592"/>
                  </a:lnTo>
                  <a:lnTo>
                    <a:pt x="24" y="575"/>
                  </a:lnTo>
                  <a:lnTo>
                    <a:pt x="17" y="527"/>
                  </a:lnTo>
                  <a:lnTo>
                    <a:pt x="9" y="455"/>
                  </a:lnTo>
                  <a:lnTo>
                    <a:pt x="2" y="367"/>
                  </a:lnTo>
                  <a:lnTo>
                    <a:pt x="0" y="271"/>
                  </a:lnTo>
                  <a:lnTo>
                    <a:pt x="5" y="173"/>
                  </a:lnTo>
                  <a:lnTo>
                    <a:pt x="20" y="80"/>
                  </a:lnTo>
                  <a:lnTo>
                    <a:pt x="48" y="0"/>
                  </a:lnTo>
                  <a:lnTo>
                    <a:pt x="149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33" name="Freeform 833"/>
            <p:cNvSpPr>
              <a:spLocks/>
            </p:cNvSpPr>
            <p:nvPr/>
          </p:nvSpPr>
          <p:spPr bwMode="auto">
            <a:xfrm>
              <a:off x="4048" y="3284"/>
              <a:ext cx="13" cy="54"/>
            </a:xfrm>
            <a:custGeom>
              <a:avLst/>
              <a:gdLst>
                <a:gd name="T0" fmla="*/ 0 w 124"/>
                <a:gd name="T1" fmla="*/ 0 h 490"/>
                <a:gd name="T2" fmla="*/ 0 w 124"/>
                <a:gd name="T3" fmla="*/ 0 h 490"/>
                <a:gd name="T4" fmla="*/ 0 w 124"/>
                <a:gd name="T5" fmla="*/ 0 h 490"/>
                <a:gd name="T6" fmla="*/ 0 w 124"/>
                <a:gd name="T7" fmla="*/ 0 h 490"/>
                <a:gd name="T8" fmla="*/ 0 w 124"/>
                <a:gd name="T9" fmla="*/ 0 h 490"/>
                <a:gd name="T10" fmla="*/ 0 w 124"/>
                <a:gd name="T11" fmla="*/ 0 h 490"/>
                <a:gd name="T12" fmla="*/ 0 w 124"/>
                <a:gd name="T13" fmla="*/ 0 h 490"/>
                <a:gd name="T14" fmla="*/ 0 w 124"/>
                <a:gd name="T15" fmla="*/ 0 h 490"/>
                <a:gd name="T16" fmla="*/ 0 w 124"/>
                <a:gd name="T17" fmla="*/ 0 h 490"/>
                <a:gd name="T18" fmla="*/ 0 w 124"/>
                <a:gd name="T19" fmla="*/ 0 h 490"/>
                <a:gd name="T20" fmla="*/ 0 w 124"/>
                <a:gd name="T21" fmla="*/ 0 h 490"/>
                <a:gd name="T22" fmla="*/ 0 w 124"/>
                <a:gd name="T23" fmla="*/ 0 h 490"/>
                <a:gd name="T24" fmla="*/ 0 w 124"/>
                <a:gd name="T25" fmla="*/ 0 h 490"/>
                <a:gd name="T26" fmla="*/ 0 w 124"/>
                <a:gd name="T27" fmla="*/ 0 h 490"/>
                <a:gd name="T28" fmla="*/ 0 w 124"/>
                <a:gd name="T29" fmla="*/ 0 h 490"/>
                <a:gd name="T30" fmla="*/ 0 w 124"/>
                <a:gd name="T31" fmla="*/ 0 h 490"/>
                <a:gd name="T32" fmla="*/ 0 w 124"/>
                <a:gd name="T33" fmla="*/ 0 h 490"/>
                <a:gd name="T34" fmla="*/ 0 w 124"/>
                <a:gd name="T35" fmla="*/ 0 h 490"/>
                <a:gd name="T36" fmla="*/ 0 w 124"/>
                <a:gd name="T37" fmla="*/ 0 h 4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4"/>
                <a:gd name="T58" fmla="*/ 0 h 490"/>
                <a:gd name="T59" fmla="*/ 124 w 124"/>
                <a:gd name="T60" fmla="*/ 490 h 49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4" h="490">
                  <a:moveTo>
                    <a:pt x="124" y="4"/>
                  </a:moveTo>
                  <a:lnTo>
                    <a:pt x="121" y="7"/>
                  </a:lnTo>
                  <a:lnTo>
                    <a:pt x="113" y="21"/>
                  </a:lnTo>
                  <a:lnTo>
                    <a:pt x="103" y="45"/>
                  </a:lnTo>
                  <a:lnTo>
                    <a:pt x="91" y="87"/>
                  </a:lnTo>
                  <a:lnTo>
                    <a:pt x="83" y="148"/>
                  </a:lnTo>
                  <a:lnTo>
                    <a:pt x="79" y="234"/>
                  </a:lnTo>
                  <a:lnTo>
                    <a:pt x="81" y="347"/>
                  </a:lnTo>
                  <a:lnTo>
                    <a:pt x="93" y="490"/>
                  </a:lnTo>
                  <a:lnTo>
                    <a:pt x="23" y="490"/>
                  </a:lnTo>
                  <a:lnTo>
                    <a:pt x="21" y="476"/>
                  </a:lnTo>
                  <a:lnTo>
                    <a:pt x="15" y="436"/>
                  </a:lnTo>
                  <a:lnTo>
                    <a:pt x="8" y="377"/>
                  </a:lnTo>
                  <a:lnTo>
                    <a:pt x="2" y="304"/>
                  </a:lnTo>
                  <a:lnTo>
                    <a:pt x="0" y="224"/>
                  </a:lnTo>
                  <a:lnTo>
                    <a:pt x="4" y="143"/>
                  </a:lnTo>
                  <a:lnTo>
                    <a:pt x="17" y="67"/>
                  </a:lnTo>
                  <a:lnTo>
                    <a:pt x="40" y="0"/>
                  </a:lnTo>
                  <a:lnTo>
                    <a:pt x="124" y="4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34" name="Freeform 834"/>
            <p:cNvSpPr>
              <a:spLocks/>
            </p:cNvSpPr>
            <p:nvPr/>
          </p:nvSpPr>
          <p:spPr bwMode="auto">
            <a:xfrm>
              <a:off x="4048" y="3289"/>
              <a:ext cx="11" cy="43"/>
            </a:xfrm>
            <a:custGeom>
              <a:avLst/>
              <a:gdLst>
                <a:gd name="T0" fmla="*/ 0 w 99"/>
                <a:gd name="T1" fmla="*/ 0 h 389"/>
                <a:gd name="T2" fmla="*/ 0 w 99"/>
                <a:gd name="T3" fmla="*/ 0 h 389"/>
                <a:gd name="T4" fmla="*/ 0 w 99"/>
                <a:gd name="T5" fmla="*/ 0 h 389"/>
                <a:gd name="T6" fmla="*/ 0 w 99"/>
                <a:gd name="T7" fmla="*/ 0 h 389"/>
                <a:gd name="T8" fmla="*/ 0 w 99"/>
                <a:gd name="T9" fmla="*/ 0 h 389"/>
                <a:gd name="T10" fmla="*/ 0 w 99"/>
                <a:gd name="T11" fmla="*/ 0 h 389"/>
                <a:gd name="T12" fmla="*/ 0 w 99"/>
                <a:gd name="T13" fmla="*/ 0 h 389"/>
                <a:gd name="T14" fmla="*/ 0 w 99"/>
                <a:gd name="T15" fmla="*/ 0 h 389"/>
                <a:gd name="T16" fmla="*/ 0 w 99"/>
                <a:gd name="T17" fmla="*/ 0 h 389"/>
                <a:gd name="T18" fmla="*/ 0 w 99"/>
                <a:gd name="T19" fmla="*/ 0 h 389"/>
                <a:gd name="T20" fmla="*/ 0 w 99"/>
                <a:gd name="T21" fmla="*/ 0 h 389"/>
                <a:gd name="T22" fmla="*/ 0 w 99"/>
                <a:gd name="T23" fmla="*/ 0 h 389"/>
                <a:gd name="T24" fmla="*/ 0 w 99"/>
                <a:gd name="T25" fmla="*/ 0 h 389"/>
                <a:gd name="T26" fmla="*/ 0 w 99"/>
                <a:gd name="T27" fmla="*/ 0 h 389"/>
                <a:gd name="T28" fmla="*/ 0 w 99"/>
                <a:gd name="T29" fmla="*/ 0 h 389"/>
                <a:gd name="T30" fmla="*/ 0 w 99"/>
                <a:gd name="T31" fmla="*/ 0 h 389"/>
                <a:gd name="T32" fmla="*/ 0 w 99"/>
                <a:gd name="T33" fmla="*/ 0 h 389"/>
                <a:gd name="T34" fmla="*/ 0 w 99"/>
                <a:gd name="T35" fmla="*/ 0 h 389"/>
                <a:gd name="T36" fmla="*/ 0 w 99"/>
                <a:gd name="T37" fmla="*/ 0 h 38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99"/>
                <a:gd name="T58" fmla="*/ 0 h 389"/>
                <a:gd name="T59" fmla="*/ 99 w 99"/>
                <a:gd name="T60" fmla="*/ 389 h 38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99" h="389">
                  <a:moveTo>
                    <a:pt x="99" y="3"/>
                  </a:moveTo>
                  <a:lnTo>
                    <a:pt x="96" y="6"/>
                  </a:lnTo>
                  <a:lnTo>
                    <a:pt x="89" y="16"/>
                  </a:lnTo>
                  <a:lnTo>
                    <a:pt x="81" y="36"/>
                  </a:lnTo>
                  <a:lnTo>
                    <a:pt x="72" y="69"/>
                  </a:lnTo>
                  <a:lnTo>
                    <a:pt x="66" y="118"/>
                  </a:lnTo>
                  <a:lnTo>
                    <a:pt x="62" y="185"/>
                  </a:lnTo>
                  <a:lnTo>
                    <a:pt x="64" y="275"/>
                  </a:lnTo>
                  <a:lnTo>
                    <a:pt x="73" y="389"/>
                  </a:lnTo>
                  <a:lnTo>
                    <a:pt x="18" y="389"/>
                  </a:lnTo>
                  <a:lnTo>
                    <a:pt x="16" y="378"/>
                  </a:lnTo>
                  <a:lnTo>
                    <a:pt x="11" y="346"/>
                  </a:lnTo>
                  <a:lnTo>
                    <a:pt x="6" y="299"/>
                  </a:lnTo>
                  <a:lnTo>
                    <a:pt x="2" y="242"/>
                  </a:lnTo>
                  <a:lnTo>
                    <a:pt x="0" y="178"/>
                  </a:lnTo>
                  <a:lnTo>
                    <a:pt x="4" y="114"/>
                  </a:lnTo>
                  <a:lnTo>
                    <a:pt x="14" y="52"/>
                  </a:lnTo>
                  <a:lnTo>
                    <a:pt x="32" y="0"/>
                  </a:lnTo>
                  <a:lnTo>
                    <a:pt x="99" y="3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35" name="Freeform 835"/>
            <p:cNvSpPr>
              <a:spLocks/>
            </p:cNvSpPr>
            <p:nvPr/>
          </p:nvSpPr>
          <p:spPr bwMode="auto">
            <a:xfrm>
              <a:off x="4049" y="3295"/>
              <a:ext cx="8" cy="31"/>
            </a:xfrm>
            <a:custGeom>
              <a:avLst/>
              <a:gdLst>
                <a:gd name="T0" fmla="*/ 0 w 72"/>
                <a:gd name="T1" fmla="*/ 0 h 287"/>
                <a:gd name="T2" fmla="*/ 0 w 72"/>
                <a:gd name="T3" fmla="*/ 0 h 287"/>
                <a:gd name="T4" fmla="*/ 0 w 72"/>
                <a:gd name="T5" fmla="*/ 0 h 287"/>
                <a:gd name="T6" fmla="*/ 0 w 72"/>
                <a:gd name="T7" fmla="*/ 0 h 287"/>
                <a:gd name="T8" fmla="*/ 0 w 72"/>
                <a:gd name="T9" fmla="*/ 0 h 287"/>
                <a:gd name="T10" fmla="*/ 0 w 72"/>
                <a:gd name="T11" fmla="*/ 0 h 287"/>
                <a:gd name="T12" fmla="*/ 0 w 72"/>
                <a:gd name="T13" fmla="*/ 0 h 287"/>
                <a:gd name="T14" fmla="*/ 0 w 72"/>
                <a:gd name="T15" fmla="*/ 0 h 287"/>
                <a:gd name="T16" fmla="*/ 0 w 72"/>
                <a:gd name="T17" fmla="*/ 0 h 287"/>
                <a:gd name="T18" fmla="*/ 0 w 72"/>
                <a:gd name="T19" fmla="*/ 0 h 287"/>
                <a:gd name="T20" fmla="*/ 0 w 72"/>
                <a:gd name="T21" fmla="*/ 0 h 287"/>
                <a:gd name="T22" fmla="*/ 0 w 72"/>
                <a:gd name="T23" fmla="*/ 0 h 287"/>
                <a:gd name="T24" fmla="*/ 0 w 72"/>
                <a:gd name="T25" fmla="*/ 0 h 287"/>
                <a:gd name="T26" fmla="*/ 0 w 72"/>
                <a:gd name="T27" fmla="*/ 0 h 287"/>
                <a:gd name="T28" fmla="*/ 0 w 72"/>
                <a:gd name="T29" fmla="*/ 0 h 287"/>
                <a:gd name="T30" fmla="*/ 0 w 72"/>
                <a:gd name="T31" fmla="*/ 0 h 287"/>
                <a:gd name="T32" fmla="*/ 0 w 72"/>
                <a:gd name="T33" fmla="*/ 0 h 287"/>
                <a:gd name="T34" fmla="*/ 0 w 72"/>
                <a:gd name="T35" fmla="*/ 0 h 287"/>
                <a:gd name="T36" fmla="*/ 0 w 72"/>
                <a:gd name="T37" fmla="*/ 0 h 28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72"/>
                <a:gd name="T58" fmla="*/ 0 h 287"/>
                <a:gd name="T59" fmla="*/ 72 w 72"/>
                <a:gd name="T60" fmla="*/ 287 h 28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72" h="287">
                  <a:moveTo>
                    <a:pt x="72" y="2"/>
                  </a:moveTo>
                  <a:lnTo>
                    <a:pt x="70" y="4"/>
                  </a:lnTo>
                  <a:lnTo>
                    <a:pt x="66" y="12"/>
                  </a:lnTo>
                  <a:lnTo>
                    <a:pt x="59" y="27"/>
                  </a:lnTo>
                  <a:lnTo>
                    <a:pt x="53" y="50"/>
                  </a:lnTo>
                  <a:lnTo>
                    <a:pt x="48" y="87"/>
                  </a:lnTo>
                  <a:lnTo>
                    <a:pt x="46" y="137"/>
                  </a:lnTo>
                  <a:lnTo>
                    <a:pt x="47" y="203"/>
                  </a:lnTo>
                  <a:lnTo>
                    <a:pt x="54" y="287"/>
                  </a:lnTo>
                  <a:lnTo>
                    <a:pt x="13" y="287"/>
                  </a:lnTo>
                  <a:lnTo>
                    <a:pt x="12" y="279"/>
                  </a:lnTo>
                  <a:lnTo>
                    <a:pt x="8" y="255"/>
                  </a:lnTo>
                  <a:lnTo>
                    <a:pt x="4" y="220"/>
                  </a:lnTo>
                  <a:lnTo>
                    <a:pt x="1" y="178"/>
                  </a:lnTo>
                  <a:lnTo>
                    <a:pt x="0" y="131"/>
                  </a:lnTo>
                  <a:lnTo>
                    <a:pt x="2" y="84"/>
                  </a:lnTo>
                  <a:lnTo>
                    <a:pt x="9" y="39"/>
                  </a:lnTo>
                  <a:lnTo>
                    <a:pt x="23" y="0"/>
                  </a:lnTo>
                  <a:lnTo>
                    <a:pt x="72" y="2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36" name="Rectangle 836"/>
            <p:cNvSpPr>
              <a:spLocks noChangeArrowheads="1"/>
            </p:cNvSpPr>
            <p:nvPr/>
          </p:nvSpPr>
          <p:spPr bwMode="auto">
            <a:xfrm>
              <a:off x="3944" y="3287"/>
              <a:ext cx="3" cy="10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anose="05000000000000000000" pitchFamily="2" charset="2"/>
                <a:buChar char="q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fontAlgn="base" latinLnBrk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37" name="Freeform 837"/>
            <p:cNvSpPr>
              <a:spLocks/>
            </p:cNvSpPr>
            <p:nvPr/>
          </p:nvSpPr>
          <p:spPr bwMode="auto">
            <a:xfrm>
              <a:off x="3980" y="3285"/>
              <a:ext cx="39" cy="47"/>
            </a:xfrm>
            <a:custGeom>
              <a:avLst/>
              <a:gdLst>
                <a:gd name="T0" fmla="*/ 0 w 354"/>
                <a:gd name="T1" fmla="*/ 0 h 418"/>
                <a:gd name="T2" fmla="*/ 0 w 354"/>
                <a:gd name="T3" fmla="*/ 0 h 418"/>
                <a:gd name="T4" fmla="*/ 0 w 354"/>
                <a:gd name="T5" fmla="*/ 0 h 418"/>
                <a:gd name="T6" fmla="*/ 0 w 354"/>
                <a:gd name="T7" fmla="*/ 0 h 418"/>
                <a:gd name="T8" fmla="*/ 0 w 354"/>
                <a:gd name="T9" fmla="*/ 0 h 418"/>
                <a:gd name="T10" fmla="*/ 0 w 354"/>
                <a:gd name="T11" fmla="*/ 0 h 418"/>
                <a:gd name="T12" fmla="*/ 0 w 354"/>
                <a:gd name="T13" fmla="*/ 0 h 418"/>
                <a:gd name="T14" fmla="*/ 0 w 354"/>
                <a:gd name="T15" fmla="*/ 0 h 418"/>
                <a:gd name="T16" fmla="*/ 0 w 354"/>
                <a:gd name="T17" fmla="*/ 0 h 418"/>
                <a:gd name="T18" fmla="*/ 0 w 354"/>
                <a:gd name="T19" fmla="*/ 0 h 418"/>
                <a:gd name="T20" fmla="*/ 0 w 354"/>
                <a:gd name="T21" fmla="*/ 0 h 418"/>
                <a:gd name="T22" fmla="*/ 0 w 354"/>
                <a:gd name="T23" fmla="*/ 0 h 418"/>
                <a:gd name="T24" fmla="*/ 0 w 354"/>
                <a:gd name="T25" fmla="*/ 0 h 418"/>
                <a:gd name="T26" fmla="*/ 0 w 354"/>
                <a:gd name="T27" fmla="*/ 0 h 418"/>
                <a:gd name="T28" fmla="*/ 0 w 354"/>
                <a:gd name="T29" fmla="*/ 0 h 418"/>
                <a:gd name="T30" fmla="*/ 0 w 354"/>
                <a:gd name="T31" fmla="*/ 0 h 418"/>
                <a:gd name="T32" fmla="*/ 0 w 354"/>
                <a:gd name="T33" fmla="*/ 0 h 418"/>
                <a:gd name="T34" fmla="*/ 0 w 354"/>
                <a:gd name="T35" fmla="*/ 0 h 418"/>
                <a:gd name="T36" fmla="*/ 0 w 354"/>
                <a:gd name="T37" fmla="*/ 0 h 418"/>
                <a:gd name="T38" fmla="*/ 0 w 354"/>
                <a:gd name="T39" fmla="*/ 0 h 418"/>
                <a:gd name="T40" fmla="*/ 0 w 354"/>
                <a:gd name="T41" fmla="*/ 0 h 418"/>
                <a:gd name="T42" fmla="*/ 0 w 354"/>
                <a:gd name="T43" fmla="*/ 0 h 418"/>
                <a:gd name="T44" fmla="*/ 0 w 354"/>
                <a:gd name="T45" fmla="*/ 0 h 418"/>
                <a:gd name="T46" fmla="*/ 0 w 354"/>
                <a:gd name="T47" fmla="*/ 0 h 418"/>
                <a:gd name="T48" fmla="*/ 0 w 354"/>
                <a:gd name="T49" fmla="*/ 0 h 418"/>
                <a:gd name="T50" fmla="*/ 0 w 354"/>
                <a:gd name="T51" fmla="*/ 0 h 418"/>
                <a:gd name="T52" fmla="*/ 0 w 354"/>
                <a:gd name="T53" fmla="*/ 0 h 418"/>
                <a:gd name="T54" fmla="*/ 0 w 354"/>
                <a:gd name="T55" fmla="*/ 0 h 418"/>
                <a:gd name="T56" fmla="*/ 0 w 354"/>
                <a:gd name="T57" fmla="*/ 0 h 418"/>
                <a:gd name="T58" fmla="*/ 0 w 354"/>
                <a:gd name="T59" fmla="*/ 0 h 418"/>
                <a:gd name="T60" fmla="*/ 0 w 354"/>
                <a:gd name="T61" fmla="*/ 0 h 418"/>
                <a:gd name="T62" fmla="*/ 0 w 354"/>
                <a:gd name="T63" fmla="*/ 0 h 418"/>
                <a:gd name="T64" fmla="*/ 0 w 354"/>
                <a:gd name="T65" fmla="*/ 0 h 418"/>
                <a:gd name="T66" fmla="*/ 0 w 354"/>
                <a:gd name="T67" fmla="*/ 0 h 418"/>
                <a:gd name="T68" fmla="*/ 0 w 354"/>
                <a:gd name="T69" fmla="*/ 0 h 418"/>
                <a:gd name="T70" fmla="*/ 0 w 354"/>
                <a:gd name="T71" fmla="*/ 0 h 418"/>
                <a:gd name="T72" fmla="*/ 0 w 354"/>
                <a:gd name="T73" fmla="*/ 0 h 418"/>
                <a:gd name="T74" fmla="*/ 0 w 354"/>
                <a:gd name="T75" fmla="*/ 0 h 418"/>
                <a:gd name="T76" fmla="*/ 0 w 354"/>
                <a:gd name="T77" fmla="*/ 0 h 418"/>
                <a:gd name="T78" fmla="*/ 0 w 354"/>
                <a:gd name="T79" fmla="*/ 0 h 418"/>
                <a:gd name="T80" fmla="*/ 0 w 354"/>
                <a:gd name="T81" fmla="*/ 0 h 418"/>
                <a:gd name="T82" fmla="*/ 0 w 354"/>
                <a:gd name="T83" fmla="*/ 0 h 418"/>
                <a:gd name="T84" fmla="*/ 0 w 354"/>
                <a:gd name="T85" fmla="*/ 0 h 418"/>
                <a:gd name="T86" fmla="*/ 0 w 354"/>
                <a:gd name="T87" fmla="*/ 0 h 418"/>
                <a:gd name="T88" fmla="*/ 0 w 354"/>
                <a:gd name="T89" fmla="*/ 0 h 418"/>
                <a:gd name="T90" fmla="*/ 0 w 354"/>
                <a:gd name="T91" fmla="*/ 0 h 418"/>
                <a:gd name="T92" fmla="*/ 0 w 354"/>
                <a:gd name="T93" fmla="*/ 0 h 418"/>
                <a:gd name="T94" fmla="*/ 0 w 354"/>
                <a:gd name="T95" fmla="*/ 0 h 418"/>
                <a:gd name="T96" fmla="*/ 0 w 354"/>
                <a:gd name="T97" fmla="*/ 0 h 41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54"/>
                <a:gd name="T148" fmla="*/ 0 h 418"/>
                <a:gd name="T149" fmla="*/ 354 w 354"/>
                <a:gd name="T150" fmla="*/ 418 h 418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54" h="418">
                  <a:moveTo>
                    <a:pt x="33" y="39"/>
                  </a:moveTo>
                  <a:lnTo>
                    <a:pt x="30" y="48"/>
                  </a:lnTo>
                  <a:lnTo>
                    <a:pt x="23" y="71"/>
                  </a:lnTo>
                  <a:lnTo>
                    <a:pt x="15" y="107"/>
                  </a:lnTo>
                  <a:lnTo>
                    <a:pt x="7" y="155"/>
                  </a:lnTo>
                  <a:lnTo>
                    <a:pt x="1" y="212"/>
                  </a:lnTo>
                  <a:lnTo>
                    <a:pt x="0" y="276"/>
                  </a:lnTo>
                  <a:lnTo>
                    <a:pt x="6" y="345"/>
                  </a:lnTo>
                  <a:lnTo>
                    <a:pt x="21" y="418"/>
                  </a:lnTo>
                  <a:lnTo>
                    <a:pt x="21" y="415"/>
                  </a:lnTo>
                  <a:lnTo>
                    <a:pt x="21" y="405"/>
                  </a:lnTo>
                  <a:lnTo>
                    <a:pt x="21" y="390"/>
                  </a:lnTo>
                  <a:lnTo>
                    <a:pt x="21" y="372"/>
                  </a:lnTo>
                  <a:lnTo>
                    <a:pt x="23" y="348"/>
                  </a:lnTo>
                  <a:lnTo>
                    <a:pt x="27" y="324"/>
                  </a:lnTo>
                  <a:lnTo>
                    <a:pt x="31" y="296"/>
                  </a:lnTo>
                  <a:lnTo>
                    <a:pt x="37" y="267"/>
                  </a:lnTo>
                  <a:lnTo>
                    <a:pt x="46" y="239"/>
                  </a:lnTo>
                  <a:lnTo>
                    <a:pt x="57" y="211"/>
                  </a:lnTo>
                  <a:lnTo>
                    <a:pt x="70" y="185"/>
                  </a:lnTo>
                  <a:lnTo>
                    <a:pt x="88" y="160"/>
                  </a:lnTo>
                  <a:lnTo>
                    <a:pt x="109" y="139"/>
                  </a:lnTo>
                  <a:lnTo>
                    <a:pt x="133" y="121"/>
                  </a:lnTo>
                  <a:lnTo>
                    <a:pt x="163" y="109"/>
                  </a:lnTo>
                  <a:lnTo>
                    <a:pt x="197" y="102"/>
                  </a:lnTo>
                  <a:lnTo>
                    <a:pt x="199" y="100"/>
                  </a:lnTo>
                  <a:lnTo>
                    <a:pt x="205" y="96"/>
                  </a:lnTo>
                  <a:lnTo>
                    <a:pt x="215" y="88"/>
                  </a:lnTo>
                  <a:lnTo>
                    <a:pt x="231" y="78"/>
                  </a:lnTo>
                  <a:lnTo>
                    <a:pt x="252" y="66"/>
                  </a:lnTo>
                  <a:lnTo>
                    <a:pt x="280" y="52"/>
                  </a:lnTo>
                  <a:lnTo>
                    <a:pt x="314" y="35"/>
                  </a:lnTo>
                  <a:lnTo>
                    <a:pt x="354" y="17"/>
                  </a:lnTo>
                  <a:lnTo>
                    <a:pt x="352" y="16"/>
                  </a:lnTo>
                  <a:lnTo>
                    <a:pt x="346" y="15"/>
                  </a:lnTo>
                  <a:lnTo>
                    <a:pt x="337" y="13"/>
                  </a:lnTo>
                  <a:lnTo>
                    <a:pt x="324" y="11"/>
                  </a:lnTo>
                  <a:lnTo>
                    <a:pt x="308" y="8"/>
                  </a:lnTo>
                  <a:lnTo>
                    <a:pt x="290" y="6"/>
                  </a:lnTo>
                  <a:lnTo>
                    <a:pt x="269" y="4"/>
                  </a:lnTo>
                  <a:lnTo>
                    <a:pt x="246" y="1"/>
                  </a:lnTo>
                  <a:lnTo>
                    <a:pt x="222" y="0"/>
                  </a:lnTo>
                  <a:lnTo>
                    <a:pt x="197" y="1"/>
                  </a:lnTo>
                  <a:lnTo>
                    <a:pt x="170" y="3"/>
                  </a:lnTo>
                  <a:lnTo>
                    <a:pt x="143" y="6"/>
                  </a:lnTo>
                  <a:lnTo>
                    <a:pt x="115" y="11"/>
                  </a:lnTo>
                  <a:lnTo>
                    <a:pt x="87" y="18"/>
                  </a:lnTo>
                  <a:lnTo>
                    <a:pt x="59" y="27"/>
                  </a:lnTo>
                  <a:lnTo>
                    <a:pt x="33" y="39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38" name="Freeform 838"/>
            <p:cNvSpPr>
              <a:spLocks/>
            </p:cNvSpPr>
            <p:nvPr/>
          </p:nvSpPr>
          <p:spPr bwMode="auto">
            <a:xfrm>
              <a:off x="3925" y="3320"/>
              <a:ext cx="32" cy="8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8"/>
                  </a:lnTo>
                  <a:lnTo>
                    <a:pt x="51" y="12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8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5"/>
                  </a:lnTo>
                  <a:lnTo>
                    <a:pt x="281" y="44"/>
                  </a:lnTo>
                  <a:lnTo>
                    <a:pt x="274" y="42"/>
                  </a:lnTo>
                  <a:lnTo>
                    <a:pt x="263" y="39"/>
                  </a:lnTo>
                  <a:lnTo>
                    <a:pt x="249" y="35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2"/>
                  </a:lnTo>
                  <a:lnTo>
                    <a:pt x="144" y="21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39" name="Freeform 839"/>
            <p:cNvSpPr>
              <a:spLocks/>
            </p:cNvSpPr>
            <p:nvPr/>
          </p:nvSpPr>
          <p:spPr bwMode="auto">
            <a:xfrm>
              <a:off x="3925" y="3299"/>
              <a:ext cx="32" cy="9"/>
            </a:xfrm>
            <a:custGeom>
              <a:avLst/>
              <a:gdLst>
                <a:gd name="T0" fmla="*/ 0 w 290"/>
                <a:gd name="T1" fmla="*/ 0 h 79"/>
                <a:gd name="T2" fmla="*/ 0 w 290"/>
                <a:gd name="T3" fmla="*/ 0 h 79"/>
                <a:gd name="T4" fmla="*/ 0 w 290"/>
                <a:gd name="T5" fmla="*/ 0 h 79"/>
                <a:gd name="T6" fmla="*/ 0 w 290"/>
                <a:gd name="T7" fmla="*/ 0 h 79"/>
                <a:gd name="T8" fmla="*/ 0 w 290"/>
                <a:gd name="T9" fmla="*/ 0 h 79"/>
                <a:gd name="T10" fmla="*/ 0 w 290"/>
                <a:gd name="T11" fmla="*/ 0 h 79"/>
                <a:gd name="T12" fmla="*/ 0 w 290"/>
                <a:gd name="T13" fmla="*/ 0 h 79"/>
                <a:gd name="T14" fmla="*/ 0 w 290"/>
                <a:gd name="T15" fmla="*/ 0 h 79"/>
                <a:gd name="T16" fmla="*/ 0 w 290"/>
                <a:gd name="T17" fmla="*/ 0 h 79"/>
                <a:gd name="T18" fmla="*/ 0 w 290"/>
                <a:gd name="T19" fmla="*/ 0 h 79"/>
                <a:gd name="T20" fmla="*/ 0 w 290"/>
                <a:gd name="T21" fmla="*/ 0 h 79"/>
                <a:gd name="T22" fmla="*/ 0 w 290"/>
                <a:gd name="T23" fmla="*/ 0 h 79"/>
                <a:gd name="T24" fmla="*/ 0 w 290"/>
                <a:gd name="T25" fmla="*/ 0 h 79"/>
                <a:gd name="T26" fmla="*/ 0 w 290"/>
                <a:gd name="T27" fmla="*/ 0 h 79"/>
                <a:gd name="T28" fmla="*/ 0 w 290"/>
                <a:gd name="T29" fmla="*/ 0 h 79"/>
                <a:gd name="T30" fmla="*/ 0 w 290"/>
                <a:gd name="T31" fmla="*/ 0 h 79"/>
                <a:gd name="T32" fmla="*/ 0 w 290"/>
                <a:gd name="T33" fmla="*/ 0 h 79"/>
                <a:gd name="T34" fmla="*/ 0 w 290"/>
                <a:gd name="T35" fmla="*/ 0 h 79"/>
                <a:gd name="T36" fmla="*/ 0 w 290"/>
                <a:gd name="T37" fmla="*/ 0 h 79"/>
                <a:gd name="T38" fmla="*/ 0 w 290"/>
                <a:gd name="T39" fmla="*/ 0 h 79"/>
                <a:gd name="T40" fmla="*/ 0 w 290"/>
                <a:gd name="T41" fmla="*/ 0 h 79"/>
                <a:gd name="T42" fmla="*/ 0 w 290"/>
                <a:gd name="T43" fmla="*/ 0 h 79"/>
                <a:gd name="T44" fmla="*/ 0 w 290"/>
                <a:gd name="T45" fmla="*/ 0 h 79"/>
                <a:gd name="T46" fmla="*/ 0 w 290"/>
                <a:gd name="T47" fmla="*/ 0 h 79"/>
                <a:gd name="T48" fmla="*/ 0 w 290"/>
                <a:gd name="T49" fmla="*/ 0 h 79"/>
                <a:gd name="T50" fmla="*/ 0 w 290"/>
                <a:gd name="T51" fmla="*/ 0 h 79"/>
                <a:gd name="T52" fmla="*/ 0 w 290"/>
                <a:gd name="T53" fmla="*/ 0 h 79"/>
                <a:gd name="T54" fmla="*/ 0 w 290"/>
                <a:gd name="T55" fmla="*/ 0 h 79"/>
                <a:gd name="T56" fmla="*/ 0 w 290"/>
                <a:gd name="T57" fmla="*/ 0 h 79"/>
                <a:gd name="T58" fmla="*/ 0 w 290"/>
                <a:gd name="T59" fmla="*/ 0 h 79"/>
                <a:gd name="T60" fmla="*/ 0 w 290"/>
                <a:gd name="T61" fmla="*/ 0 h 79"/>
                <a:gd name="T62" fmla="*/ 0 w 290"/>
                <a:gd name="T63" fmla="*/ 0 h 79"/>
                <a:gd name="T64" fmla="*/ 0 w 290"/>
                <a:gd name="T65" fmla="*/ 0 h 79"/>
                <a:gd name="T66" fmla="*/ 0 w 290"/>
                <a:gd name="T67" fmla="*/ 0 h 79"/>
                <a:gd name="T68" fmla="*/ 0 w 290"/>
                <a:gd name="T69" fmla="*/ 0 h 7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90"/>
                <a:gd name="T106" fmla="*/ 0 h 79"/>
                <a:gd name="T107" fmla="*/ 290 w 290"/>
                <a:gd name="T108" fmla="*/ 79 h 7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90" h="79">
                  <a:moveTo>
                    <a:pt x="0" y="50"/>
                  </a:moveTo>
                  <a:lnTo>
                    <a:pt x="0" y="49"/>
                  </a:lnTo>
                  <a:lnTo>
                    <a:pt x="3" y="46"/>
                  </a:lnTo>
                  <a:lnTo>
                    <a:pt x="6" y="42"/>
                  </a:lnTo>
                  <a:lnTo>
                    <a:pt x="11" y="36"/>
                  </a:lnTo>
                  <a:lnTo>
                    <a:pt x="18" y="30"/>
                  </a:lnTo>
                  <a:lnTo>
                    <a:pt x="26" y="24"/>
                  </a:lnTo>
                  <a:lnTo>
                    <a:pt x="37" y="17"/>
                  </a:lnTo>
                  <a:lnTo>
                    <a:pt x="51" y="11"/>
                  </a:lnTo>
                  <a:lnTo>
                    <a:pt x="69" y="6"/>
                  </a:lnTo>
                  <a:lnTo>
                    <a:pt x="88" y="2"/>
                  </a:lnTo>
                  <a:lnTo>
                    <a:pt x="112" y="0"/>
                  </a:lnTo>
                  <a:lnTo>
                    <a:pt x="139" y="0"/>
                  </a:lnTo>
                  <a:lnTo>
                    <a:pt x="170" y="2"/>
                  </a:lnTo>
                  <a:lnTo>
                    <a:pt x="205" y="7"/>
                  </a:lnTo>
                  <a:lnTo>
                    <a:pt x="245" y="16"/>
                  </a:lnTo>
                  <a:lnTo>
                    <a:pt x="290" y="28"/>
                  </a:lnTo>
                  <a:lnTo>
                    <a:pt x="283" y="44"/>
                  </a:lnTo>
                  <a:lnTo>
                    <a:pt x="281" y="43"/>
                  </a:lnTo>
                  <a:lnTo>
                    <a:pt x="274" y="41"/>
                  </a:lnTo>
                  <a:lnTo>
                    <a:pt x="263" y="38"/>
                  </a:lnTo>
                  <a:lnTo>
                    <a:pt x="249" y="34"/>
                  </a:lnTo>
                  <a:lnTo>
                    <a:pt x="232" y="31"/>
                  </a:lnTo>
                  <a:lnTo>
                    <a:pt x="212" y="27"/>
                  </a:lnTo>
                  <a:lnTo>
                    <a:pt x="191" y="24"/>
                  </a:lnTo>
                  <a:lnTo>
                    <a:pt x="167" y="21"/>
                  </a:lnTo>
                  <a:lnTo>
                    <a:pt x="144" y="20"/>
                  </a:lnTo>
                  <a:lnTo>
                    <a:pt x="120" y="21"/>
                  </a:lnTo>
                  <a:lnTo>
                    <a:pt x="96" y="23"/>
                  </a:lnTo>
                  <a:lnTo>
                    <a:pt x="74" y="28"/>
                  </a:lnTo>
                  <a:lnTo>
                    <a:pt x="52" y="36"/>
                  </a:lnTo>
                  <a:lnTo>
                    <a:pt x="32" y="46"/>
                  </a:lnTo>
                  <a:lnTo>
                    <a:pt x="15" y="61"/>
                  </a:lnTo>
                  <a:lnTo>
                    <a:pt x="0" y="79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40" name="Freeform 840"/>
            <p:cNvSpPr>
              <a:spLocks/>
            </p:cNvSpPr>
            <p:nvPr/>
          </p:nvSpPr>
          <p:spPr bwMode="auto">
            <a:xfrm>
              <a:off x="3955" y="3289"/>
              <a:ext cx="52" cy="96"/>
            </a:xfrm>
            <a:custGeom>
              <a:avLst/>
              <a:gdLst>
                <a:gd name="T0" fmla="*/ 0 w 469"/>
                <a:gd name="T1" fmla="*/ 0 h 868"/>
                <a:gd name="T2" fmla="*/ 0 w 469"/>
                <a:gd name="T3" fmla="*/ 0 h 868"/>
                <a:gd name="T4" fmla="*/ 0 w 469"/>
                <a:gd name="T5" fmla="*/ 0 h 868"/>
                <a:gd name="T6" fmla="*/ 0 w 469"/>
                <a:gd name="T7" fmla="*/ 0 h 868"/>
                <a:gd name="T8" fmla="*/ 0 w 469"/>
                <a:gd name="T9" fmla="*/ 0 h 868"/>
                <a:gd name="T10" fmla="*/ 0 w 469"/>
                <a:gd name="T11" fmla="*/ 0 h 868"/>
                <a:gd name="T12" fmla="*/ 0 w 469"/>
                <a:gd name="T13" fmla="*/ 0 h 868"/>
                <a:gd name="T14" fmla="*/ 0 w 469"/>
                <a:gd name="T15" fmla="*/ 0 h 868"/>
                <a:gd name="T16" fmla="*/ 0 w 469"/>
                <a:gd name="T17" fmla="*/ 0 h 868"/>
                <a:gd name="T18" fmla="*/ 0 w 469"/>
                <a:gd name="T19" fmla="*/ 0 h 868"/>
                <a:gd name="T20" fmla="*/ 0 w 469"/>
                <a:gd name="T21" fmla="*/ 0 h 868"/>
                <a:gd name="T22" fmla="*/ 0 w 469"/>
                <a:gd name="T23" fmla="*/ 0 h 868"/>
                <a:gd name="T24" fmla="*/ 0 w 469"/>
                <a:gd name="T25" fmla="*/ 0 h 868"/>
                <a:gd name="T26" fmla="*/ 0 w 469"/>
                <a:gd name="T27" fmla="*/ 0 h 868"/>
                <a:gd name="T28" fmla="*/ 0 w 469"/>
                <a:gd name="T29" fmla="*/ 0 h 868"/>
                <a:gd name="T30" fmla="*/ 0 w 469"/>
                <a:gd name="T31" fmla="*/ 0 h 868"/>
                <a:gd name="T32" fmla="*/ 0 w 469"/>
                <a:gd name="T33" fmla="*/ 0 h 868"/>
                <a:gd name="T34" fmla="*/ 0 w 469"/>
                <a:gd name="T35" fmla="*/ 0 h 86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9"/>
                <a:gd name="T55" fmla="*/ 0 h 868"/>
                <a:gd name="T56" fmla="*/ 469 w 469"/>
                <a:gd name="T57" fmla="*/ 868 h 86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9" h="868">
                  <a:moveTo>
                    <a:pt x="0" y="0"/>
                  </a:moveTo>
                  <a:lnTo>
                    <a:pt x="0" y="840"/>
                  </a:lnTo>
                  <a:lnTo>
                    <a:pt x="142" y="868"/>
                  </a:lnTo>
                  <a:lnTo>
                    <a:pt x="136" y="755"/>
                  </a:lnTo>
                  <a:lnTo>
                    <a:pt x="469" y="806"/>
                  </a:lnTo>
                  <a:lnTo>
                    <a:pt x="463" y="761"/>
                  </a:lnTo>
                  <a:lnTo>
                    <a:pt x="232" y="732"/>
                  </a:lnTo>
                  <a:lnTo>
                    <a:pt x="226" y="635"/>
                  </a:lnTo>
                  <a:lnTo>
                    <a:pt x="68" y="635"/>
                  </a:lnTo>
                  <a:lnTo>
                    <a:pt x="64" y="623"/>
                  </a:lnTo>
                  <a:lnTo>
                    <a:pt x="53" y="587"/>
                  </a:lnTo>
                  <a:lnTo>
                    <a:pt x="39" y="530"/>
                  </a:lnTo>
                  <a:lnTo>
                    <a:pt x="25" y="455"/>
                  </a:lnTo>
                  <a:lnTo>
                    <a:pt x="14" y="365"/>
                  </a:lnTo>
                  <a:lnTo>
                    <a:pt x="10" y="262"/>
                  </a:lnTo>
                  <a:lnTo>
                    <a:pt x="19" y="149"/>
                  </a:lnTo>
                  <a:lnTo>
                    <a:pt x="4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41" name="Freeform 841"/>
            <p:cNvSpPr>
              <a:spLocks/>
            </p:cNvSpPr>
            <p:nvPr/>
          </p:nvSpPr>
          <p:spPr bwMode="auto">
            <a:xfrm>
              <a:off x="3981" y="3267"/>
              <a:ext cx="67" cy="13"/>
            </a:xfrm>
            <a:custGeom>
              <a:avLst/>
              <a:gdLst>
                <a:gd name="T0" fmla="*/ 0 w 604"/>
                <a:gd name="T1" fmla="*/ 0 h 118"/>
                <a:gd name="T2" fmla="*/ 0 w 604"/>
                <a:gd name="T3" fmla="*/ 0 h 118"/>
                <a:gd name="T4" fmla="*/ 0 w 604"/>
                <a:gd name="T5" fmla="*/ 0 h 118"/>
                <a:gd name="T6" fmla="*/ 0 w 604"/>
                <a:gd name="T7" fmla="*/ 0 h 118"/>
                <a:gd name="T8" fmla="*/ 0 w 604"/>
                <a:gd name="T9" fmla="*/ 0 h 118"/>
                <a:gd name="T10" fmla="*/ 0 w 604"/>
                <a:gd name="T11" fmla="*/ 0 h 118"/>
                <a:gd name="T12" fmla="*/ 0 w 604"/>
                <a:gd name="T13" fmla="*/ 0 h 118"/>
                <a:gd name="T14" fmla="*/ 0 w 604"/>
                <a:gd name="T15" fmla="*/ 0 h 118"/>
                <a:gd name="T16" fmla="*/ 0 w 604"/>
                <a:gd name="T17" fmla="*/ 0 h 118"/>
                <a:gd name="T18" fmla="*/ 0 w 604"/>
                <a:gd name="T19" fmla="*/ 0 h 118"/>
                <a:gd name="T20" fmla="*/ 0 w 604"/>
                <a:gd name="T21" fmla="*/ 0 h 118"/>
                <a:gd name="T22" fmla="*/ 0 w 604"/>
                <a:gd name="T23" fmla="*/ 0 h 118"/>
                <a:gd name="T24" fmla="*/ 0 w 604"/>
                <a:gd name="T25" fmla="*/ 0 h 118"/>
                <a:gd name="T26" fmla="*/ 0 w 604"/>
                <a:gd name="T27" fmla="*/ 0 h 118"/>
                <a:gd name="T28" fmla="*/ 0 w 604"/>
                <a:gd name="T29" fmla="*/ 0 h 118"/>
                <a:gd name="T30" fmla="*/ 0 w 604"/>
                <a:gd name="T31" fmla="*/ 0 h 118"/>
                <a:gd name="T32" fmla="*/ 0 w 604"/>
                <a:gd name="T33" fmla="*/ 0 h 118"/>
                <a:gd name="T34" fmla="*/ 0 w 604"/>
                <a:gd name="T35" fmla="*/ 0 h 118"/>
                <a:gd name="T36" fmla="*/ 0 w 604"/>
                <a:gd name="T37" fmla="*/ 0 h 118"/>
                <a:gd name="T38" fmla="*/ 0 w 604"/>
                <a:gd name="T39" fmla="*/ 0 h 118"/>
                <a:gd name="T40" fmla="*/ 0 w 604"/>
                <a:gd name="T41" fmla="*/ 0 h 118"/>
                <a:gd name="T42" fmla="*/ 0 w 604"/>
                <a:gd name="T43" fmla="*/ 0 h 118"/>
                <a:gd name="T44" fmla="*/ 0 w 604"/>
                <a:gd name="T45" fmla="*/ 0 h 118"/>
                <a:gd name="T46" fmla="*/ 0 w 604"/>
                <a:gd name="T47" fmla="*/ 0 h 118"/>
                <a:gd name="T48" fmla="*/ 0 w 604"/>
                <a:gd name="T49" fmla="*/ 0 h 118"/>
                <a:gd name="T50" fmla="*/ 0 w 604"/>
                <a:gd name="T51" fmla="*/ 0 h 118"/>
                <a:gd name="T52" fmla="*/ 0 w 604"/>
                <a:gd name="T53" fmla="*/ 0 h 118"/>
                <a:gd name="T54" fmla="*/ 0 w 604"/>
                <a:gd name="T55" fmla="*/ 0 h 118"/>
                <a:gd name="T56" fmla="*/ 0 w 604"/>
                <a:gd name="T57" fmla="*/ 0 h 118"/>
                <a:gd name="T58" fmla="*/ 0 w 604"/>
                <a:gd name="T59" fmla="*/ 0 h 118"/>
                <a:gd name="T60" fmla="*/ 0 w 604"/>
                <a:gd name="T61" fmla="*/ 0 h 118"/>
                <a:gd name="T62" fmla="*/ 0 w 604"/>
                <a:gd name="T63" fmla="*/ 0 h 118"/>
                <a:gd name="T64" fmla="*/ 0 w 604"/>
                <a:gd name="T65" fmla="*/ 0 h 118"/>
                <a:gd name="T66" fmla="*/ 0 w 604"/>
                <a:gd name="T67" fmla="*/ 0 h 118"/>
                <a:gd name="T68" fmla="*/ 0 w 604"/>
                <a:gd name="T69" fmla="*/ 0 h 11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4"/>
                <a:gd name="T106" fmla="*/ 0 h 118"/>
                <a:gd name="T107" fmla="*/ 604 w 604"/>
                <a:gd name="T108" fmla="*/ 118 h 11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4" h="118">
                  <a:moveTo>
                    <a:pt x="0" y="118"/>
                  </a:moveTo>
                  <a:lnTo>
                    <a:pt x="3" y="117"/>
                  </a:lnTo>
                  <a:lnTo>
                    <a:pt x="14" y="113"/>
                  </a:lnTo>
                  <a:lnTo>
                    <a:pt x="29" y="108"/>
                  </a:lnTo>
                  <a:lnTo>
                    <a:pt x="50" y="101"/>
                  </a:lnTo>
                  <a:lnTo>
                    <a:pt x="77" y="93"/>
                  </a:lnTo>
                  <a:lnTo>
                    <a:pt x="107" y="85"/>
                  </a:lnTo>
                  <a:lnTo>
                    <a:pt x="143" y="76"/>
                  </a:lnTo>
                  <a:lnTo>
                    <a:pt x="181" y="69"/>
                  </a:lnTo>
                  <a:lnTo>
                    <a:pt x="224" y="62"/>
                  </a:lnTo>
                  <a:lnTo>
                    <a:pt x="270" y="57"/>
                  </a:lnTo>
                  <a:lnTo>
                    <a:pt x="319" y="53"/>
                  </a:lnTo>
                  <a:lnTo>
                    <a:pt x="369" y="52"/>
                  </a:lnTo>
                  <a:lnTo>
                    <a:pt x="422" y="53"/>
                  </a:lnTo>
                  <a:lnTo>
                    <a:pt x="476" y="58"/>
                  </a:lnTo>
                  <a:lnTo>
                    <a:pt x="531" y="66"/>
                  </a:lnTo>
                  <a:lnTo>
                    <a:pt x="587" y="78"/>
                  </a:lnTo>
                  <a:lnTo>
                    <a:pt x="604" y="0"/>
                  </a:lnTo>
                  <a:lnTo>
                    <a:pt x="600" y="0"/>
                  </a:lnTo>
                  <a:lnTo>
                    <a:pt x="587" y="0"/>
                  </a:lnTo>
                  <a:lnTo>
                    <a:pt x="566" y="0"/>
                  </a:lnTo>
                  <a:lnTo>
                    <a:pt x="540" y="1"/>
                  </a:lnTo>
                  <a:lnTo>
                    <a:pt x="507" y="2"/>
                  </a:lnTo>
                  <a:lnTo>
                    <a:pt x="470" y="3"/>
                  </a:lnTo>
                  <a:lnTo>
                    <a:pt x="428" y="6"/>
                  </a:lnTo>
                  <a:lnTo>
                    <a:pt x="383" y="8"/>
                  </a:lnTo>
                  <a:lnTo>
                    <a:pt x="335" y="12"/>
                  </a:lnTo>
                  <a:lnTo>
                    <a:pt x="285" y="16"/>
                  </a:lnTo>
                  <a:lnTo>
                    <a:pt x="235" y="21"/>
                  </a:lnTo>
                  <a:lnTo>
                    <a:pt x="186" y="28"/>
                  </a:lnTo>
                  <a:lnTo>
                    <a:pt x="136" y="36"/>
                  </a:lnTo>
                  <a:lnTo>
                    <a:pt x="88" y="45"/>
                  </a:lnTo>
                  <a:lnTo>
                    <a:pt x="42" y="55"/>
                  </a:lnTo>
                  <a:lnTo>
                    <a:pt x="0" y="67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42" name="Freeform 842"/>
            <p:cNvSpPr>
              <a:spLocks/>
            </p:cNvSpPr>
            <p:nvPr/>
          </p:nvSpPr>
          <p:spPr bwMode="auto">
            <a:xfrm>
              <a:off x="3942" y="3387"/>
              <a:ext cx="113" cy="38"/>
            </a:xfrm>
            <a:custGeom>
              <a:avLst/>
              <a:gdLst>
                <a:gd name="T0" fmla="*/ 0 w 1017"/>
                <a:gd name="T1" fmla="*/ 0 h 337"/>
                <a:gd name="T2" fmla="*/ 0 w 1017"/>
                <a:gd name="T3" fmla="*/ 0 h 337"/>
                <a:gd name="T4" fmla="*/ 0 w 1017"/>
                <a:gd name="T5" fmla="*/ 0 h 337"/>
                <a:gd name="T6" fmla="*/ 0 w 1017"/>
                <a:gd name="T7" fmla="*/ 0 h 337"/>
                <a:gd name="T8" fmla="*/ 0 w 1017"/>
                <a:gd name="T9" fmla="*/ 0 h 337"/>
                <a:gd name="T10" fmla="*/ 0 w 1017"/>
                <a:gd name="T11" fmla="*/ 0 h 337"/>
                <a:gd name="T12" fmla="*/ 0 w 1017"/>
                <a:gd name="T13" fmla="*/ 0 h 337"/>
                <a:gd name="T14" fmla="*/ 0 w 1017"/>
                <a:gd name="T15" fmla="*/ 0 h 337"/>
                <a:gd name="T16" fmla="*/ 0 w 1017"/>
                <a:gd name="T17" fmla="*/ 0 h 337"/>
                <a:gd name="T18" fmla="*/ 0 w 1017"/>
                <a:gd name="T19" fmla="*/ 0 h 337"/>
                <a:gd name="T20" fmla="*/ 0 w 1017"/>
                <a:gd name="T21" fmla="*/ 0 h 337"/>
                <a:gd name="T22" fmla="*/ 0 w 1017"/>
                <a:gd name="T23" fmla="*/ 0 h 337"/>
                <a:gd name="T24" fmla="*/ 0 w 1017"/>
                <a:gd name="T25" fmla="*/ 0 h 337"/>
                <a:gd name="T26" fmla="*/ 0 w 1017"/>
                <a:gd name="T27" fmla="*/ 0 h 337"/>
                <a:gd name="T28" fmla="*/ 0 w 1017"/>
                <a:gd name="T29" fmla="*/ 0 h 337"/>
                <a:gd name="T30" fmla="*/ 0 w 1017"/>
                <a:gd name="T31" fmla="*/ 0 h 337"/>
                <a:gd name="T32" fmla="*/ 0 w 1017"/>
                <a:gd name="T33" fmla="*/ 0 h 337"/>
                <a:gd name="T34" fmla="*/ 0 w 1017"/>
                <a:gd name="T35" fmla="*/ 0 h 337"/>
                <a:gd name="T36" fmla="*/ 0 w 1017"/>
                <a:gd name="T37" fmla="*/ 0 h 337"/>
                <a:gd name="T38" fmla="*/ 0 w 1017"/>
                <a:gd name="T39" fmla="*/ 0 h 337"/>
                <a:gd name="T40" fmla="*/ 0 w 1017"/>
                <a:gd name="T41" fmla="*/ 0 h 337"/>
                <a:gd name="T42" fmla="*/ 0 w 1017"/>
                <a:gd name="T43" fmla="*/ 0 h 337"/>
                <a:gd name="T44" fmla="*/ 0 w 1017"/>
                <a:gd name="T45" fmla="*/ 0 h 337"/>
                <a:gd name="T46" fmla="*/ 0 w 1017"/>
                <a:gd name="T47" fmla="*/ 0 h 337"/>
                <a:gd name="T48" fmla="*/ 0 w 1017"/>
                <a:gd name="T49" fmla="*/ 0 h 337"/>
                <a:gd name="T50" fmla="*/ 0 w 1017"/>
                <a:gd name="T51" fmla="*/ 0 h 337"/>
                <a:gd name="T52" fmla="*/ 0 w 1017"/>
                <a:gd name="T53" fmla="*/ 0 h 337"/>
                <a:gd name="T54" fmla="*/ 0 w 1017"/>
                <a:gd name="T55" fmla="*/ 0 h 337"/>
                <a:gd name="T56" fmla="*/ 0 w 1017"/>
                <a:gd name="T57" fmla="*/ 0 h 337"/>
                <a:gd name="T58" fmla="*/ 0 w 1017"/>
                <a:gd name="T59" fmla="*/ 0 h 337"/>
                <a:gd name="T60" fmla="*/ 0 w 1017"/>
                <a:gd name="T61" fmla="*/ 0 h 337"/>
                <a:gd name="T62" fmla="*/ 0 w 1017"/>
                <a:gd name="T63" fmla="*/ 0 h 337"/>
                <a:gd name="T64" fmla="*/ 0 w 1017"/>
                <a:gd name="T65" fmla="*/ 0 h 337"/>
                <a:gd name="T66" fmla="*/ 0 w 1017"/>
                <a:gd name="T67" fmla="*/ 0 h 337"/>
                <a:gd name="T68" fmla="*/ 0 w 1017"/>
                <a:gd name="T69" fmla="*/ 0 h 337"/>
                <a:gd name="T70" fmla="*/ 0 w 1017"/>
                <a:gd name="T71" fmla="*/ 0 h 337"/>
                <a:gd name="T72" fmla="*/ 0 w 1017"/>
                <a:gd name="T73" fmla="*/ 0 h 337"/>
                <a:gd name="T74" fmla="*/ 0 w 1017"/>
                <a:gd name="T75" fmla="*/ 0 h 337"/>
                <a:gd name="T76" fmla="*/ 0 w 1017"/>
                <a:gd name="T77" fmla="*/ 0 h 337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017"/>
                <a:gd name="T118" fmla="*/ 0 h 337"/>
                <a:gd name="T119" fmla="*/ 1017 w 1017"/>
                <a:gd name="T120" fmla="*/ 337 h 337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017" h="337">
                  <a:moveTo>
                    <a:pt x="430" y="326"/>
                  </a:moveTo>
                  <a:lnTo>
                    <a:pt x="432" y="325"/>
                  </a:lnTo>
                  <a:lnTo>
                    <a:pt x="438" y="323"/>
                  </a:lnTo>
                  <a:lnTo>
                    <a:pt x="447" y="319"/>
                  </a:lnTo>
                  <a:lnTo>
                    <a:pt x="459" y="314"/>
                  </a:lnTo>
                  <a:lnTo>
                    <a:pt x="474" y="308"/>
                  </a:lnTo>
                  <a:lnTo>
                    <a:pt x="491" y="301"/>
                  </a:lnTo>
                  <a:lnTo>
                    <a:pt x="509" y="291"/>
                  </a:lnTo>
                  <a:lnTo>
                    <a:pt x="528" y="282"/>
                  </a:lnTo>
                  <a:lnTo>
                    <a:pt x="549" y="272"/>
                  </a:lnTo>
                  <a:lnTo>
                    <a:pt x="568" y="260"/>
                  </a:lnTo>
                  <a:lnTo>
                    <a:pt x="587" y="248"/>
                  </a:lnTo>
                  <a:lnTo>
                    <a:pt x="606" y="235"/>
                  </a:lnTo>
                  <a:lnTo>
                    <a:pt x="623" y="222"/>
                  </a:lnTo>
                  <a:lnTo>
                    <a:pt x="638" y="208"/>
                  </a:lnTo>
                  <a:lnTo>
                    <a:pt x="651" y="193"/>
                  </a:lnTo>
                  <a:lnTo>
                    <a:pt x="662" y="179"/>
                  </a:lnTo>
                  <a:lnTo>
                    <a:pt x="0" y="17"/>
                  </a:lnTo>
                  <a:lnTo>
                    <a:pt x="51" y="0"/>
                  </a:lnTo>
                  <a:lnTo>
                    <a:pt x="1017" y="237"/>
                  </a:lnTo>
                  <a:lnTo>
                    <a:pt x="977" y="260"/>
                  </a:lnTo>
                  <a:lnTo>
                    <a:pt x="698" y="188"/>
                  </a:lnTo>
                  <a:lnTo>
                    <a:pt x="697" y="189"/>
                  </a:lnTo>
                  <a:lnTo>
                    <a:pt x="695" y="192"/>
                  </a:lnTo>
                  <a:lnTo>
                    <a:pt x="691" y="196"/>
                  </a:lnTo>
                  <a:lnTo>
                    <a:pt x="685" y="202"/>
                  </a:lnTo>
                  <a:lnTo>
                    <a:pt x="678" y="211"/>
                  </a:lnTo>
                  <a:lnTo>
                    <a:pt x="668" y="219"/>
                  </a:lnTo>
                  <a:lnTo>
                    <a:pt x="657" y="229"/>
                  </a:lnTo>
                  <a:lnTo>
                    <a:pt x="642" y="239"/>
                  </a:lnTo>
                  <a:lnTo>
                    <a:pt x="626" y="250"/>
                  </a:lnTo>
                  <a:lnTo>
                    <a:pt x="609" y="263"/>
                  </a:lnTo>
                  <a:lnTo>
                    <a:pt x="587" y="275"/>
                  </a:lnTo>
                  <a:lnTo>
                    <a:pt x="565" y="287"/>
                  </a:lnTo>
                  <a:lnTo>
                    <a:pt x="540" y="301"/>
                  </a:lnTo>
                  <a:lnTo>
                    <a:pt x="511" y="313"/>
                  </a:lnTo>
                  <a:lnTo>
                    <a:pt x="480" y="325"/>
                  </a:lnTo>
                  <a:lnTo>
                    <a:pt x="447" y="337"/>
                  </a:lnTo>
                  <a:lnTo>
                    <a:pt x="430" y="32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43" name="Freeform 843"/>
            <p:cNvSpPr>
              <a:spLocks/>
            </p:cNvSpPr>
            <p:nvPr/>
          </p:nvSpPr>
          <p:spPr bwMode="auto">
            <a:xfrm>
              <a:off x="3918" y="3397"/>
              <a:ext cx="116" cy="34"/>
            </a:xfrm>
            <a:custGeom>
              <a:avLst/>
              <a:gdLst>
                <a:gd name="T0" fmla="*/ 0 w 1036"/>
                <a:gd name="T1" fmla="*/ 0 h 303"/>
                <a:gd name="T2" fmla="*/ 0 w 1036"/>
                <a:gd name="T3" fmla="*/ 0 h 303"/>
                <a:gd name="T4" fmla="*/ 0 w 1036"/>
                <a:gd name="T5" fmla="*/ 0 h 303"/>
                <a:gd name="T6" fmla="*/ 0 w 1036"/>
                <a:gd name="T7" fmla="*/ 0 h 303"/>
                <a:gd name="T8" fmla="*/ 0 w 1036"/>
                <a:gd name="T9" fmla="*/ 0 h 3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6"/>
                <a:gd name="T16" fmla="*/ 0 h 303"/>
                <a:gd name="T17" fmla="*/ 1036 w 1036"/>
                <a:gd name="T18" fmla="*/ 303 h 3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6" h="303">
                  <a:moveTo>
                    <a:pt x="0" y="0"/>
                  </a:moveTo>
                  <a:lnTo>
                    <a:pt x="1013" y="303"/>
                  </a:lnTo>
                  <a:lnTo>
                    <a:pt x="1036" y="303"/>
                  </a:lnTo>
                  <a:lnTo>
                    <a:pt x="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44" name="Freeform 844"/>
            <p:cNvSpPr>
              <a:spLocks/>
            </p:cNvSpPr>
            <p:nvPr/>
          </p:nvSpPr>
          <p:spPr bwMode="auto">
            <a:xfrm>
              <a:off x="3938" y="3393"/>
              <a:ext cx="113" cy="30"/>
            </a:xfrm>
            <a:custGeom>
              <a:avLst/>
              <a:gdLst>
                <a:gd name="T0" fmla="*/ 0 w 1023"/>
                <a:gd name="T1" fmla="*/ 0 h 270"/>
                <a:gd name="T2" fmla="*/ 0 w 1023"/>
                <a:gd name="T3" fmla="*/ 0 h 270"/>
                <a:gd name="T4" fmla="*/ 0 w 1023"/>
                <a:gd name="T5" fmla="*/ 0 h 270"/>
                <a:gd name="T6" fmla="*/ 0 w 1023"/>
                <a:gd name="T7" fmla="*/ 0 h 270"/>
                <a:gd name="T8" fmla="*/ 0 w 1023"/>
                <a:gd name="T9" fmla="*/ 0 h 2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3"/>
                <a:gd name="T16" fmla="*/ 0 h 270"/>
                <a:gd name="T17" fmla="*/ 1023 w 1023"/>
                <a:gd name="T18" fmla="*/ 270 h 2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3" h="270">
                  <a:moveTo>
                    <a:pt x="0" y="1"/>
                  </a:moveTo>
                  <a:lnTo>
                    <a:pt x="1001" y="270"/>
                  </a:lnTo>
                  <a:lnTo>
                    <a:pt x="1023" y="269"/>
                  </a:lnTo>
                  <a:lnTo>
                    <a:pt x="31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45" name="Freeform 845"/>
            <p:cNvSpPr>
              <a:spLocks/>
            </p:cNvSpPr>
            <p:nvPr/>
          </p:nvSpPr>
          <p:spPr bwMode="auto">
            <a:xfrm>
              <a:off x="3929" y="3394"/>
              <a:ext cx="114" cy="33"/>
            </a:xfrm>
            <a:custGeom>
              <a:avLst/>
              <a:gdLst>
                <a:gd name="T0" fmla="*/ 0 w 1028"/>
                <a:gd name="T1" fmla="*/ 0 h 299"/>
                <a:gd name="T2" fmla="*/ 0 w 1028"/>
                <a:gd name="T3" fmla="*/ 0 h 299"/>
                <a:gd name="T4" fmla="*/ 0 w 1028"/>
                <a:gd name="T5" fmla="*/ 0 h 299"/>
                <a:gd name="T6" fmla="*/ 0 w 1028"/>
                <a:gd name="T7" fmla="*/ 0 h 299"/>
                <a:gd name="T8" fmla="*/ 0 w 1028"/>
                <a:gd name="T9" fmla="*/ 0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8"/>
                <a:gd name="T16" fmla="*/ 0 h 299"/>
                <a:gd name="T17" fmla="*/ 1028 w 1028"/>
                <a:gd name="T18" fmla="*/ 299 h 2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8" h="299">
                  <a:moveTo>
                    <a:pt x="0" y="0"/>
                  </a:moveTo>
                  <a:lnTo>
                    <a:pt x="1009" y="299"/>
                  </a:lnTo>
                  <a:lnTo>
                    <a:pt x="1028" y="292"/>
                  </a:lnTo>
                  <a:lnTo>
                    <a:pt x="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1038" name="Group 846"/>
          <p:cNvGrpSpPr>
            <a:grpSpLocks/>
          </p:cNvGrpSpPr>
          <p:nvPr/>
        </p:nvGrpSpPr>
        <p:grpSpPr bwMode="auto">
          <a:xfrm>
            <a:off x="6919913" y="3130550"/>
            <a:ext cx="304800" cy="363538"/>
            <a:chOff x="4475" y="3342"/>
            <a:chExt cx="172" cy="215"/>
          </a:xfrm>
        </p:grpSpPr>
        <p:sp>
          <p:nvSpPr>
            <p:cNvPr id="81076" name="AutoShape 847"/>
            <p:cNvSpPr>
              <a:spLocks noChangeAspect="1" noChangeArrowheads="1" noTextEdit="1"/>
            </p:cNvSpPr>
            <p:nvPr/>
          </p:nvSpPr>
          <p:spPr bwMode="auto">
            <a:xfrm>
              <a:off x="4500" y="3398"/>
              <a:ext cx="147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77" name="Freeform 848"/>
            <p:cNvSpPr>
              <a:spLocks/>
            </p:cNvSpPr>
            <p:nvPr/>
          </p:nvSpPr>
          <p:spPr bwMode="auto">
            <a:xfrm>
              <a:off x="4501" y="3398"/>
              <a:ext cx="146" cy="159"/>
            </a:xfrm>
            <a:custGeom>
              <a:avLst/>
              <a:gdLst>
                <a:gd name="T0" fmla="*/ 0 w 1894"/>
                <a:gd name="T1" fmla="*/ 0 h 1904"/>
                <a:gd name="T2" fmla="*/ 0 w 1894"/>
                <a:gd name="T3" fmla="*/ 0 h 1904"/>
                <a:gd name="T4" fmla="*/ 0 w 1894"/>
                <a:gd name="T5" fmla="*/ 0 h 1904"/>
                <a:gd name="T6" fmla="*/ 0 w 1894"/>
                <a:gd name="T7" fmla="*/ 0 h 1904"/>
                <a:gd name="T8" fmla="*/ 0 w 1894"/>
                <a:gd name="T9" fmla="*/ 0 h 1904"/>
                <a:gd name="T10" fmla="*/ 0 w 1894"/>
                <a:gd name="T11" fmla="*/ 0 h 1904"/>
                <a:gd name="T12" fmla="*/ 0 w 1894"/>
                <a:gd name="T13" fmla="*/ 0 h 1904"/>
                <a:gd name="T14" fmla="*/ 0 w 1894"/>
                <a:gd name="T15" fmla="*/ 0 h 1904"/>
                <a:gd name="T16" fmla="*/ 0 w 1894"/>
                <a:gd name="T17" fmla="*/ 0 h 1904"/>
                <a:gd name="T18" fmla="*/ 0 w 1894"/>
                <a:gd name="T19" fmla="*/ 0 h 1904"/>
                <a:gd name="T20" fmla="*/ 0 w 1894"/>
                <a:gd name="T21" fmla="*/ 0 h 1904"/>
                <a:gd name="T22" fmla="*/ 0 w 1894"/>
                <a:gd name="T23" fmla="*/ 0 h 1904"/>
                <a:gd name="T24" fmla="*/ 0 w 1894"/>
                <a:gd name="T25" fmla="*/ 0 h 1904"/>
                <a:gd name="T26" fmla="*/ 0 w 1894"/>
                <a:gd name="T27" fmla="*/ 0 h 1904"/>
                <a:gd name="T28" fmla="*/ 0 w 1894"/>
                <a:gd name="T29" fmla="*/ 0 h 1904"/>
                <a:gd name="T30" fmla="*/ 0 w 1894"/>
                <a:gd name="T31" fmla="*/ 0 h 1904"/>
                <a:gd name="T32" fmla="*/ 0 w 1894"/>
                <a:gd name="T33" fmla="*/ 0 h 1904"/>
                <a:gd name="T34" fmla="*/ 0 w 1894"/>
                <a:gd name="T35" fmla="*/ 0 h 1904"/>
                <a:gd name="T36" fmla="*/ 0 w 1894"/>
                <a:gd name="T37" fmla="*/ 0 h 1904"/>
                <a:gd name="T38" fmla="*/ 0 w 1894"/>
                <a:gd name="T39" fmla="*/ 0 h 1904"/>
                <a:gd name="T40" fmla="*/ 0 w 1894"/>
                <a:gd name="T41" fmla="*/ 0 h 1904"/>
                <a:gd name="T42" fmla="*/ 0 w 1894"/>
                <a:gd name="T43" fmla="*/ 0 h 1904"/>
                <a:gd name="T44" fmla="*/ 0 w 1894"/>
                <a:gd name="T45" fmla="*/ 0 h 1904"/>
                <a:gd name="T46" fmla="*/ 0 w 1894"/>
                <a:gd name="T47" fmla="*/ 0 h 1904"/>
                <a:gd name="T48" fmla="*/ 0 w 1894"/>
                <a:gd name="T49" fmla="*/ 0 h 1904"/>
                <a:gd name="T50" fmla="*/ 0 w 1894"/>
                <a:gd name="T51" fmla="*/ 0 h 1904"/>
                <a:gd name="T52" fmla="*/ 0 w 1894"/>
                <a:gd name="T53" fmla="*/ 0 h 1904"/>
                <a:gd name="T54" fmla="*/ 0 w 1894"/>
                <a:gd name="T55" fmla="*/ 0 h 1904"/>
                <a:gd name="T56" fmla="*/ 0 w 1894"/>
                <a:gd name="T57" fmla="*/ 0 h 1904"/>
                <a:gd name="T58" fmla="*/ 0 w 1894"/>
                <a:gd name="T59" fmla="*/ 0 h 1904"/>
                <a:gd name="T60" fmla="*/ 0 w 1894"/>
                <a:gd name="T61" fmla="*/ 0 h 1904"/>
                <a:gd name="T62" fmla="*/ 0 w 1894"/>
                <a:gd name="T63" fmla="*/ 0 h 1904"/>
                <a:gd name="T64" fmla="*/ 0 w 1894"/>
                <a:gd name="T65" fmla="*/ 0 h 1904"/>
                <a:gd name="T66" fmla="*/ 0 w 1894"/>
                <a:gd name="T67" fmla="*/ 0 h 1904"/>
                <a:gd name="T68" fmla="*/ 0 w 1894"/>
                <a:gd name="T69" fmla="*/ 0 h 1904"/>
                <a:gd name="T70" fmla="*/ 0 w 1894"/>
                <a:gd name="T71" fmla="*/ 0 h 1904"/>
                <a:gd name="T72" fmla="*/ 0 w 1894"/>
                <a:gd name="T73" fmla="*/ 0 h 1904"/>
                <a:gd name="T74" fmla="*/ 0 w 1894"/>
                <a:gd name="T75" fmla="*/ 0 h 1904"/>
                <a:gd name="T76" fmla="*/ 0 w 1894"/>
                <a:gd name="T77" fmla="*/ 0 h 1904"/>
                <a:gd name="T78" fmla="*/ 0 w 1894"/>
                <a:gd name="T79" fmla="*/ 0 h 1904"/>
                <a:gd name="T80" fmla="*/ 0 w 1894"/>
                <a:gd name="T81" fmla="*/ 0 h 1904"/>
                <a:gd name="T82" fmla="*/ 0 w 1894"/>
                <a:gd name="T83" fmla="*/ 0 h 1904"/>
                <a:gd name="T84" fmla="*/ 0 w 1894"/>
                <a:gd name="T85" fmla="*/ 0 h 1904"/>
                <a:gd name="T86" fmla="*/ 0 w 1894"/>
                <a:gd name="T87" fmla="*/ 0 h 1904"/>
                <a:gd name="T88" fmla="*/ 0 w 1894"/>
                <a:gd name="T89" fmla="*/ 0 h 1904"/>
                <a:gd name="T90" fmla="*/ 0 w 1894"/>
                <a:gd name="T91" fmla="*/ 0 h 1904"/>
                <a:gd name="T92" fmla="*/ 0 w 1894"/>
                <a:gd name="T93" fmla="*/ 0 h 190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94"/>
                <a:gd name="T142" fmla="*/ 0 h 1904"/>
                <a:gd name="T143" fmla="*/ 1894 w 1894"/>
                <a:gd name="T144" fmla="*/ 1904 h 190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94" h="1904">
                  <a:moveTo>
                    <a:pt x="651" y="0"/>
                  </a:moveTo>
                  <a:lnTo>
                    <a:pt x="653" y="0"/>
                  </a:lnTo>
                  <a:lnTo>
                    <a:pt x="659" y="0"/>
                  </a:lnTo>
                  <a:lnTo>
                    <a:pt x="668" y="0"/>
                  </a:lnTo>
                  <a:lnTo>
                    <a:pt x="682" y="0"/>
                  </a:lnTo>
                  <a:lnTo>
                    <a:pt x="699" y="1"/>
                  </a:lnTo>
                  <a:lnTo>
                    <a:pt x="720" y="1"/>
                  </a:lnTo>
                  <a:lnTo>
                    <a:pt x="742" y="3"/>
                  </a:lnTo>
                  <a:lnTo>
                    <a:pt x="769" y="4"/>
                  </a:lnTo>
                  <a:lnTo>
                    <a:pt x="799" y="6"/>
                  </a:lnTo>
                  <a:lnTo>
                    <a:pt x="831" y="8"/>
                  </a:lnTo>
                  <a:lnTo>
                    <a:pt x="865" y="10"/>
                  </a:lnTo>
                  <a:lnTo>
                    <a:pt x="902" y="13"/>
                  </a:lnTo>
                  <a:lnTo>
                    <a:pt x="941" y="17"/>
                  </a:lnTo>
                  <a:lnTo>
                    <a:pt x="982" y="21"/>
                  </a:lnTo>
                  <a:lnTo>
                    <a:pt x="1025" y="26"/>
                  </a:lnTo>
                  <a:lnTo>
                    <a:pt x="1070" y="32"/>
                  </a:lnTo>
                  <a:lnTo>
                    <a:pt x="1116" y="38"/>
                  </a:lnTo>
                  <a:lnTo>
                    <a:pt x="1164" y="46"/>
                  </a:lnTo>
                  <a:lnTo>
                    <a:pt x="1213" y="55"/>
                  </a:lnTo>
                  <a:lnTo>
                    <a:pt x="1263" y="63"/>
                  </a:lnTo>
                  <a:lnTo>
                    <a:pt x="1315" y="73"/>
                  </a:lnTo>
                  <a:lnTo>
                    <a:pt x="1366" y="85"/>
                  </a:lnTo>
                  <a:lnTo>
                    <a:pt x="1418" y="97"/>
                  </a:lnTo>
                  <a:lnTo>
                    <a:pt x="1472" y="111"/>
                  </a:lnTo>
                  <a:lnTo>
                    <a:pt x="1525" y="125"/>
                  </a:lnTo>
                  <a:lnTo>
                    <a:pt x="1579" y="141"/>
                  </a:lnTo>
                  <a:lnTo>
                    <a:pt x="1632" y="159"/>
                  </a:lnTo>
                  <a:lnTo>
                    <a:pt x="1685" y="177"/>
                  </a:lnTo>
                  <a:lnTo>
                    <a:pt x="1739" y="197"/>
                  </a:lnTo>
                  <a:lnTo>
                    <a:pt x="1791" y="218"/>
                  </a:lnTo>
                  <a:lnTo>
                    <a:pt x="1843" y="241"/>
                  </a:lnTo>
                  <a:lnTo>
                    <a:pt x="1894" y="266"/>
                  </a:lnTo>
                  <a:lnTo>
                    <a:pt x="1729" y="1139"/>
                  </a:lnTo>
                  <a:lnTo>
                    <a:pt x="1733" y="1140"/>
                  </a:lnTo>
                  <a:lnTo>
                    <a:pt x="1742" y="1146"/>
                  </a:lnTo>
                  <a:lnTo>
                    <a:pt x="1755" y="1156"/>
                  </a:lnTo>
                  <a:lnTo>
                    <a:pt x="1768" y="1173"/>
                  </a:lnTo>
                  <a:lnTo>
                    <a:pt x="1778" y="1199"/>
                  </a:lnTo>
                  <a:lnTo>
                    <a:pt x="1781" y="1234"/>
                  </a:lnTo>
                  <a:lnTo>
                    <a:pt x="1777" y="1281"/>
                  </a:lnTo>
                  <a:lnTo>
                    <a:pt x="1760" y="1341"/>
                  </a:lnTo>
                  <a:lnTo>
                    <a:pt x="1472" y="1765"/>
                  </a:lnTo>
                  <a:lnTo>
                    <a:pt x="1432" y="1765"/>
                  </a:lnTo>
                  <a:lnTo>
                    <a:pt x="1324" y="1904"/>
                  </a:lnTo>
                  <a:lnTo>
                    <a:pt x="1322" y="1904"/>
                  </a:lnTo>
                  <a:lnTo>
                    <a:pt x="1315" y="1903"/>
                  </a:lnTo>
                  <a:lnTo>
                    <a:pt x="1304" y="1902"/>
                  </a:lnTo>
                  <a:lnTo>
                    <a:pt x="1290" y="1900"/>
                  </a:lnTo>
                  <a:lnTo>
                    <a:pt x="1270" y="1897"/>
                  </a:lnTo>
                  <a:lnTo>
                    <a:pt x="1249" y="1894"/>
                  </a:lnTo>
                  <a:lnTo>
                    <a:pt x="1223" y="1891"/>
                  </a:lnTo>
                  <a:lnTo>
                    <a:pt x="1194" y="1887"/>
                  </a:lnTo>
                  <a:lnTo>
                    <a:pt x="1162" y="1881"/>
                  </a:lnTo>
                  <a:lnTo>
                    <a:pt x="1128" y="1876"/>
                  </a:lnTo>
                  <a:lnTo>
                    <a:pt x="1091" y="1869"/>
                  </a:lnTo>
                  <a:lnTo>
                    <a:pt x="1050" y="1862"/>
                  </a:lnTo>
                  <a:lnTo>
                    <a:pt x="1008" y="1854"/>
                  </a:lnTo>
                  <a:lnTo>
                    <a:pt x="964" y="1845"/>
                  </a:lnTo>
                  <a:lnTo>
                    <a:pt x="918" y="1835"/>
                  </a:lnTo>
                  <a:lnTo>
                    <a:pt x="870" y="1824"/>
                  </a:lnTo>
                  <a:lnTo>
                    <a:pt x="820" y="1813"/>
                  </a:lnTo>
                  <a:lnTo>
                    <a:pt x="769" y="1800"/>
                  </a:lnTo>
                  <a:lnTo>
                    <a:pt x="717" y="1786"/>
                  </a:lnTo>
                  <a:lnTo>
                    <a:pt x="664" y="1772"/>
                  </a:lnTo>
                  <a:lnTo>
                    <a:pt x="610" y="1755"/>
                  </a:lnTo>
                  <a:lnTo>
                    <a:pt x="555" y="1738"/>
                  </a:lnTo>
                  <a:lnTo>
                    <a:pt x="501" y="1720"/>
                  </a:lnTo>
                  <a:lnTo>
                    <a:pt x="445" y="1701"/>
                  </a:lnTo>
                  <a:lnTo>
                    <a:pt x="390" y="1681"/>
                  </a:lnTo>
                  <a:lnTo>
                    <a:pt x="334" y="1659"/>
                  </a:lnTo>
                  <a:lnTo>
                    <a:pt x="280" y="1636"/>
                  </a:lnTo>
                  <a:lnTo>
                    <a:pt x="225" y="1611"/>
                  </a:lnTo>
                  <a:lnTo>
                    <a:pt x="172" y="1585"/>
                  </a:lnTo>
                  <a:lnTo>
                    <a:pt x="119" y="1559"/>
                  </a:lnTo>
                  <a:lnTo>
                    <a:pt x="67" y="1530"/>
                  </a:lnTo>
                  <a:lnTo>
                    <a:pt x="17" y="1500"/>
                  </a:lnTo>
                  <a:lnTo>
                    <a:pt x="16" y="1495"/>
                  </a:lnTo>
                  <a:lnTo>
                    <a:pt x="12" y="1480"/>
                  </a:lnTo>
                  <a:lnTo>
                    <a:pt x="8" y="1457"/>
                  </a:lnTo>
                  <a:lnTo>
                    <a:pt x="4" y="1430"/>
                  </a:lnTo>
                  <a:lnTo>
                    <a:pt x="0" y="1401"/>
                  </a:lnTo>
                  <a:lnTo>
                    <a:pt x="0" y="1370"/>
                  </a:lnTo>
                  <a:lnTo>
                    <a:pt x="4" y="1343"/>
                  </a:lnTo>
                  <a:lnTo>
                    <a:pt x="12" y="1319"/>
                  </a:lnTo>
                  <a:lnTo>
                    <a:pt x="388" y="965"/>
                  </a:lnTo>
                  <a:lnTo>
                    <a:pt x="387" y="961"/>
                  </a:lnTo>
                  <a:lnTo>
                    <a:pt x="386" y="952"/>
                  </a:lnTo>
                  <a:lnTo>
                    <a:pt x="386" y="936"/>
                  </a:lnTo>
                  <a:lnTo>
                    <a:pt x="390" y="917"/>
                  </a:lnTo>
                  <a:lnTo>
                    <a:pt x="397" y="893"/>
                  </a:lnTo>
                  <a:lnTo>
                    <a:pt x="412" y="868"/>
                  </a:lnTo>
                  <a:lnTo>
                    <a:pt x="435" y="841"/>
                  </a:lnTo>
                  <a:lnTo>
                    <a:pt x="468" y="81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78" name="Freeform 849"/>
            <p:cNvSpPr>
              <a:spLocks/>
            </p:cNvSpPr>
            <p:nvPr/>
          </p:nvSpPr>
          <p:spPr bwMode="auto">
            <a:xfrm>
              <a:off x="4519" y="3499"/>
              <a:ext cx="85" cy="27"/>
            </a:xfrm>
            <a:custGeom>
              <a:avLst/>
              <a:gdLst>
                <a:gd name="T0" fmla="*/ 0 w 1106"/>
                <a:gd name="T1" fmla="*/ 0 h 331"/>
                <a:gd name="T2" fmla="*/ 0 w 1106"/>
                <a:gd name="T3" fmla="*/ 0 h 331"/>
                <a:gd name="T4" fmla="*/ 0 w 1106"/>
                <a:gd name="T5" fmla="*/ 0 h 331"/>
                <a:gd name="T6" fmla="*/ 0 w 1106"/>
                <a:gd name="T7" fmla="*/ 0 h 331"/>
                <a:gd name="T8" fmla="*/ 0 w 1106"/>
                <a:gd name="T9" fmla="*/ 0 h 3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331"/>
                <a:gd name="T17" fmla="*/ 1106 w 1106"/>
                <a:gd name="T18" fmla="*/ 331 h 3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331">
                  <a:moveTo>
                    <a:pt x="40" y="0"/>
                  </a:moveTo>
                  <a:lnTo>
                    <a:pt x="1106" y="277"/>
                  </a:lnTo>
                  <a:lnTo>
                    <a:pt x="1071" y="331"/>
                  </a:lnTo>
                  <a:lnTo>
                    <a:pt x="0" y="3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79" name="Freeform 850"/>
            <p:cNvSpPr>
              <a:spLocks/>
            </p:cNvSpPr>
            <p:nvPr/>
          </p:nvSpPr>
          <p:spPr bwMode="auto">
            <a:xfrm>
              <a:off x="4505" y="3511"/>
              <a:ext cx="99" cy="42"/>
            </a:xfrm>
            <a:custGeom>
              <a:avLst/>
              <a:gdLst>
                <a:gd name="T0" fmla="*/ 0 w 1285"/>
                <a:gd name="T1" fmla="*/ 0 h 505"/>
                <a:gd name="T2" fmla="*/ 0 w 1285"/>
                <a:gd name="T3" fmla="*/ 0 h 505"/>
                <a:gd name="T4" fmla="*/ 0 w 1285"/>
                <a:gd name="T5" fmla="*/ 0 h 505"/>
                <a:gd name="T6" fmla="*/ 0 w 1285"/>
                <a:gd name="T7" fmla="*/ 0 h 505"/>
                <a:gd name="T8" fmla="*/ 0 w 1285"/>
                <a:gd name="T9" fmla="*/ 0 h 505"/>
                <a:gd name="T10" fmla="*/ 0 w 1285"/>
                <a:gd name="T11" fmla="*/ 0 h 505"/>
                <a:gd name="T12" fmla="*/ 0 w 1285"/>
                <a:gd name="T13" fmla="*/ 0 h 505"/>
                <a:gd name="T14" fmla="*/ 0 w 1285"/>
                <a:gd name="T15" fmla="*/ 0 h 505"/>
                <a:gd name="T16" fmla="*/ 0 w 1285"/>
                <a:gd name="T17" fmla="*/ 0 h 505"/>
                <a:gd name="T18" fmla="*/ 0 w 1285"/>
                <a:gd name="T19" fmla="*/ 0 h 505"/>
                <a:gd name="T20" fmla="*/ 0 w 1285"/>
                <a:gd name="T21" fmla="*/ 0 h 505"/>
                <a:gd name="T22" fmla="*/ 0 w 1285"/>
                <a:gd name="T23" fmla="*/ 0 h 505"/>
                <a:gd name="T24" fmla="*/ 0 w 1285"/>
                <a:gd name="T25" fmla="*/ 0 h 505"/>
                <a:gd name="T26" fmla="*/ 0 w 1285"/>
                <a:gd name="T27" fmla="*/ 0 h 505"/>
                <a:gd name="T28" fmla="*/ 0 w 1285"/>
                <a:gd name="T29" fmla="*/ 0 h 505"/>
                <a:gd name="T30" fmla="*/ 0 w 1285"/>
                <a:gd name="T31" fmla="*/ 0 h 505"/>
                <a:gd name="T32" fmla="*/ 0 w 1285"/>
                <a:gd name="T33" fmla="*/ 0 h 505"/>
                <a:gd name="T34" fmla="*/ 0 w 1285"/>
                <a:gd name="T35" fmla="*/ 0 h 505"/>
                <a:gd name="T36" fmla="*/ 0 w 1285"/>
                <a:gd name="T37" fmla="*/ 0 h 505"/>
                <a:gd name="T38" fmla="*/ 0 w 1285"/>
                <a:gd name="T39" fmla="*/ 0 h 505"/>
                <a:gd name="T40" fmla="*/ 0 w 1285"/>
                <a:gd name="T41" fmla="*/ 0 h 505"/>
                <a:gd name="T42" fmla="*/ 0 w 1285"/>
                <a:gd name="T43" fmla="*/ 0 h 505"/>
                <a:gd name="T44" fmla="*/ 0 w 1285"/>
                <a:gd name="T45" fmla="*/ 0 h 505"/>
                <a:gd name="T46" fmla="*/ 0 w 1285"/>
                <a:gd name="T47" fmla="*/ 0 h 505"/>
                <a:gd name="T48" fmla="*/ 0 w 1285"/>
                <a:gd name="T49" fmla="*/ 0 h 505"/>
                <a:gd name="T50" fmla="*/ 0 w 1285"/>
                <a:gd name="T51" fmla="*/ 0 h 505"/>
                <a:gd name="T52" fmla="*/ 0 w 1285"/>
                <a:gd name="T53" fmla="*/ 0 h 505"/>
                <a:gd name="T54" fmla="*/ 0 w 1285"/>
                <a:gd name="T55" fmla="*/ 0 h 505"/>
                <a:gd name="T56" fmla="*/ 0 w 1285"/>
                <a:gd name="T57" fmla="*/ 0 h 505"/>
                <a:gd name="T58" fmla="*/ 0 w 1285"/>
                <a:gd name="T59" fmla="*/ 0 h 505"/>
                <a:gd name="T60" fmla="*/ 0 w 1285"/>
                <a:gd name="T61" fmla="*/ 0 h 505"/>
                <a:gd name="T62" fmla="*/ 0 w 1285"/>
                <a:gd name="T63" fmla="*/ 0 h 505"/>
                <a:gd name="T64" fmla="*/ 0 w 1285"/>
                <a:gd name="T65" fmla="*/ 0 h 505"/>
                <a:gd name="T66" fmla="*/ 0 w 1285"/>
                <a:gd name="T67" fmla="*/ 0 h 505"/>
                <a:gd name="T68" fmla="*/ 0 w 1285"/>
                <a:gd name="T69" fmla="*/ 0 h 505"/>
                <a:gd name="T70" fmla="*/ 0 w 1285"/>
                <a:gd name="T71" fmla="*/ 0 h 505"/>
                <a:gd name="T72" fmla="*/ 0 w 1285"/>
                <a:gd name="T73" fmla="*/ 0 h 505"/>
                <a:gd name="T74" fmla="*/ 0 w 1285"/>
                <a:gd name="T75" fmla="*/ 0 h 505"/>
                <a:gd name="T76" fmla="*/ 0 w 1285"/>
                <a:gd name="T77" fmla="*/ 0 h 505"/>
                <a:gd name="T78" fmla="*/ 0 w 1285"/>
                <a:gd name="T79" fmla="*/ 0 h 50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85"/>
                <a:gd name="T121" fmla="*/ 0 h 505"/>
                <a:gd name="T122" fmla="*/ 1285 w 1285"/>
                <a:gd name="T123" fmla="*/ 505 h 50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85" h="505">
                  <a:moveTo>
                    <a:pt x="1284" y="391"/>
                  </a:moveTo>
                  <a:lnTo>
                    <a:pt x="1282" y="391"/>
                  </a:lnTo>
                  <a:lnTo>
                    <a:pt x="1275" y="390"/>
                  </a:lnTo>
                  <a:lnTo>
                    <a:pt x="1264" y="389"/>
                  </a:lnTo>
                  <a:lnTo>
                    <a:pt x="1250" y="387"/>
                  </a:lnTo>
                  <a:lnTo>
                    <a:pt x="1232" y="385"/>
                  </a:lnTo>
                  <a:lnTo>
                    <a:pt x="1209" y="382"/>
                  </a:lnTo>
                  <a:lnTo>
                    <a:pt x="1183" y="378"/>
                  </a:lnTo>
                  <a:lnTo>
                    <a:pt x="1155" y="374"/>
                  </a:lnTo>
                  <a:lnTo>
                    <a:pt x="1124" y="369"/>
                  </a:lnTo>
                  <a:lnTo>
                    <a:pt x="1089" y="362"/>
                  </a:lnTo>
                  <a:lnTo>
                    <a:pt x="1052" y="355"/>
                  </a:lnTo>
                  <a:lnTo>
                    <a:pt x="1013" y="349"/>
                  </a:lnTo>
                  <a:lnTo>
                    <a:pt x="971" y="340"/>
                  </a:lnTo>
                  <a:lnTo>
                    <a:pt x="926" y="332"/>
                  </a:lnTo>
                  <a:lnTo>
                    <a:pt x="881" y="322"/>
                  </a:lnTo>
                  <a:lnTo>
                    <a:pt x="834" y="311"/>
                  </a:lnTo>
                  <a:lnTo>
                    <a:pt x="785" y="299"/>
                  </a:lnTo>
                  <a:lnTo>
                    <a:pt x="735" y="287"/>
                  </a:lnTo>
                  <a:lnTo>
                    <a:pt x="684" y="273"/>
                  </a:lnTo>
                  <a:lnTo>
                    <a:pt x="632" y="259"/>
                  </a:lnTo>
                  <a:lnTo>
                    <a:pt x="579" y="244"/>
                  </a:lnTo>
                  <a:lnTo>
                    <a:pt x="526" y="228"/>
                  </a:lnTo>
                  <a:lnTo>
                    <a:pt x="472" y="209"/>
                  </a:lnTo>
                  <a:lnTo>
                    <a:pt x="419" y="191"/>
                  </a:lnTo>
                  <a:lnTo>
                    <a:pt x="364" y="171"/>
                  </a:lnTo>
                  <a:lnTo>
                    <a:pt x="311" y="150"/>
                  </a:lnTo>
                  <a:lnTo>
                    <a:pt x="259" y="128"/>
                  </a:lnTo>
                  <a:lnTo>
                    <a:pt x="206" y="105"/>
                  </a:lnTo>
                  <a:lnTo>
                    <a:pt x="155" y="81"/>
                  </a:lnTo>
                  <a:lnTo>
                    <a:pt x="104" y="55"/>
                  </a:lnTo>
                  <a:lnTo>
                    <a:pt x="55" y="28"/>
                  </a:lnTo>
                  <a:lnTo>
                    <a:pt x="7" y="0"/>
                  </a:lnTo>
                  <a:lnTo>
                    <a:pt x="6" y="4"/>
                  </a:lnTo>
                  <a:lnTo>
                    <a:pt x="4" y="15"/>
                  </a:lnTo>
                  <a:lnTo>
                    <a:pt x="2" y="32"/>
                  </a:lnTo>
                  <a:lnTo>
                    <a:pt x="0" y="53"/>
                  </a:lnTo>
                  <a:lnTo>
                    <a:pt x="0" y="76"/>
                  </a:lnTo>
                  <a:lnTo>
                    <a:pt x="2" y="98"/>
                  </a:lnTo>
                  <a:lnTo>
                    <a:pt x="8" y="120"/>
                  </a:lnTo>
                  <a:lnTo>
                    <a:pt x="18" y="137"/>
                  </a:lnTo>
                  <a:lnTo>
                    <a:pt x="19" y="139"/>
                  </a:lnTo>
                  <a:lnTo>
                    <a:pt x="22" y="141"/>
                  </a:lnTo>
                  <a:lnTo>
                    <a:pt x="28" y="144"/>
                  </a:lnTo>
                  <a:lnTo>
                    <a:pt x="37" y="148"/>
                  </a:lnTo>
                  <a:lnTo>
                    <a:pt x="47" y="155"/>
                  </a:lnTo>
                  <a:lnTo>
                    <a:pt x="59" y="162"/>
                  </a:lnTo>
                  <a:lnTo>
                    <a:pt x="75" y="170"/>
                  </a:lnTo>
                  <a:lnTo>
                    <a:pt x="92" y="180"/>
                  </a:lnTo>
                  <a:lnTo>
                    <a:pt x="112" y="190"/>
                  </a:lnTo>
                  <a:lnTo>
                    <a:pt x="134" y="200"/>
                  </a:lnTo>
                  <a:lnTo>
                    <a:pt x="159" y="212"/>
                  </a:lnTo>
                  <a:lnTo>
                    <a:pt x="186" y="225"/>
                  </a:lnTo>
                  <a:lnTo>
                    <a:pt x="215" y="238"/>
                  </a:lnTo>
                  <a:lnTo>
                    <a:pt x="247" y="252"/>
                  </a:lnTo>
                  <a:lnTo>
                    <a:pt x="281" y="267"/>
                  </a:lnTo>
                  <a:lnTo>
                    <a:pt x="318" y="281"/>
                  </a:lnTo>
                  <a:lnTo>
                    <a:pt x="358" y="296"/>
                  </a:lnTo>
                  <a:lnTo>
                    <a:pt x="399" y="311"/>
                  </a:lnTo>
                  <a:lnTo>
                    <a:pt x="443" y="326"/>
                  </a:lnTo>
                  <a:lnTo>
                    <a:pt x="491" y="341"/>
                  </a:lnTo>
                  <a:lnTo>
                    <a:pt x="540" y="357"/>
                  </a:lnTo>
                  <a:lnTo>
                    <a:pt x="592" y="372"/>
                  </a:lnTo>
                  <a:lnTo>
                    <a:pt x="647" y="387"/>
                  </a:lnTo>
                  <a:lnTo>
                    <a:pt x="703" y="402"/>
                  </a:lnTo>
                  <a:lnTo>
                    <a:pt x="764" y="416"/>
                  </a:lnTo>
                  <a:lnTo>
                    <a:pt x="826" y="431"/>
                  </a:lnTo>
                  <a:lnTo>
                    <a:pt x="890" y="444"/>
                  </a:lnTo>
                  <a:lnTo>
                    <a:pt x="958" y="459"/>
                  </a:lnTo>
                  <a:lnTo>
                    <a:pt x="1028" y="472"/>
                  </a:lnTo>
                  <a:lnTo>
                    <a:pt x="1101" y="483"/>
                  </a:lnTo>
                  <a:lnTo>
                    <a:pt x="1177" y="494"/>
                  </a:lnTo>
                  <a:lnTo>
                    <a:pt x="1255" y="505"/>
                  </a:lnTo>
                  <a:lnTo>
                    <a:pt x="1256" y="503"/>
                  </a:lnTo>
                  <a:lnTo>
                    <a:pt x="1260" y="497"/>
                  </a:lnTo>
                  <a:lnTo>
                    <a:pt x="1265" y="487"/>
                  </a:lnTo>
                  <a:lnTo>
                    <a:pt x="1272" y="473"/>
                  </a:lnTo>
                  <a:lnTo>
                    <a:pt x="1278" y="456"/>
                  </a:lnTo>
                  <a:lnTo>
                    <a:pt x="1282" y="437"/>
                  </a:lnTo>
                  <a:lnTo>
                    <a:pt x="1285" y="415"/>
                  </a:lnTo>
                  <a:lnTo>
                    <a:pt x="1284" y="391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80" name="AutoShape 851"/>
            <p:cNvSpPr>
              <a:spLocks noChangeAspect="1" noChangeArrowheads="1" noTextEdit="1"/>
            </p:cNvSpPr>
            <p:nvPr/>
          </p:nvSpPr>
          <p:spPr bwMode="auto">
            <a:xfrm>
              <a:off x="4475" y="3342"/>
              <a:ext cx="160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81" name="Freeform 852"/>
            <p:cNvSpPr>
              <a:spLocks/>
            </p:cNvSpPr>
            <p:nvPr/>
          </p:nvSpPr>
          <p:spPr bwMode="auto">
            <a:xfrm>
              <a:off x="4508" y="3354"/>
              <a:ext cx="23" cy="31"/>
            </a:xfrm>
            <a:custGeom>
              <a:avLst/>
              <a:gdLst>
                <a:gd name="T0" fmla="*/ 0 w 179"/>
                <a:gd name="T1" fmla="*/ 0 h 216"/>
                <a:gd name="T2" fmla="*/ 0 w 179"/>
                <a:gd name="T3" fmla="*/ 0 h 216"/>
                <a:gd name="T4" fmla="*/ 0 w 179"/>
                <a:gd name="T5" fmla="*/ 0 h 216"/>
                <a:gd name="T6" fmla="*/ 0 w 179"/>
                <a:gd name="T7" fmla="*/ 0 h 216"/>
                <a:gd name="T8" fmla="*/ 0 w 179"/>
                <a:gd name="T9" fmla="*/ 0 h 216"/>
                <a:gd name="T10" fmla="*/ 0 w 179"/>
                <a:gd name="T11" fmla="*/ 0 h 216"/>
                <a:gd name="T12" fmla="*/ 0 w 179"/>
                <a:gd name="T13" fmla="*/ 0 h 216"/>
                <a:gd name="T14" fmla="*/ 0 w 179"/>
                <a:gd name="T15" fmla="*/ 0 h 216"/>
                <a:gd name="T16" fmla="*/ 0 w 179"/>
                <a:gd name="T17" fmla="*/ 0 h 216"/>
                <a:gd name="T18" fmla="*/ 0 w 179"/>
                <a:gd name="T19" fmla="*/ 0 h 216"/>
                <a:gd name="T20" fmla="*/ 0 w 179"/>
                <a:gd name="T21" fmla="*/ 0 h 216"/>
                <a:gd name="T22" fmla="*/ 0 w 179"/>
                <a:gd name="T23" fmla="*/ 0 h 216"/>
                <a:gd name="T24" fmla="*/ 0 w 179"/>
                <a:gd name="T25" fmla="*/ 0 h 216"/>
                <a:gd name="T26" fmla="*/ 0 w 179"/>
                <a:gd name="T27" fmla="*/ 0 h 216"/>
                <a:gd name="T28" fmla="*/ 0 w 179"/>
                <a:gd name="T29" fmla="*/ 0 h 216"/>
                <a:gd name="T30" fmla="*/ 0 w 179"/>
                <a:gd name="T31" fmla="*/ 0 h 216"/>
                <a:gd name="T32" fmla="*/ 0 w 179"/>
                <a:gd name="T33" fmla="*/ 0 h 216"/>
                <a:gd name="T34" fmla="*/ 0 w 179"/>
                <a:gd name="T35" fmla="*/ 0 h 216"/>
                <a:gd name="T36" fmla="*/ 0 w 179"/>
                <a:gd name="T37" fmla="*/ 0 h 216"/>
                <a:gd name="T38" fmla="*/ 0 w 179"/>
                <a:gd name="T39" fmla="*/ 0 h 216"/>
                <a:gd name="T40" fmla="*/ 0 w 179"/>
                <a:gd name="T41" fmla="*/ 0 h 216"/>
                <a:gd name="T42" fmla="*/ 0 w 179"/>
                <a:gd name="T43" fmla="*/ 0 h 216"/>
                <a:gd name="T44" fmla="*/ 0 w 179"/>
                <a:gd name="T45" fmla="*/ 0 h 216"/>
                <a:gd name="T46" fmla="*/ 0 w 179"/>
                <a:gd name="T47" fmla="*/ 0 h 216"/>
                <a:gd name="T48" fmla="*/ 0 w 179"/>
                <a:gd name="T49" fmla="*/ 0 h 216"/>
                <a:gd name="T50" fmla="*/ 0 w 179"/>
                <a:gd name="T51" fmla="*/ 0 h 216"/>
                <a:gd name="T52" fmla="*/ 0 w 179"/>
                <a:gd name="T53" fmla="*/ 0 h 216"/>
                <a:gd name="T54" fmla="*/ 0 w 179"/>
                <a:gd name="T55" fmla="*/ 0 h 216"/>
                <a:gd name="T56" fmla="*/ 0 w 179"/>
                <a:gd name="T57" fmla="*/ 0 h 216"/>
                <a:gd name="T58" fmla="*/ 0 w 179"/>
                <a:gd name="T59" fmla="*/ 0 h 216"/>
                <a:gd name="T60" fmla="*/ 0 w 179"/>
                <a:gd name="T61" fmla="*/ 0 h 216"/>
                <a:gd name="T62" fmla="*/ 0 w 179"/>
                <a:gd name="T63" fmla="*/ 0 h 216"/>
                <a:gd name="T64" fmla="*/ 0 w 179"/>
                <a:gd name="T65" fmla="*/ 0 h 216"/>
                <a:gd name="T66" fmla="*/ 0 w 179"/>
                <a:gd name="T67" fmla="*/ 0 h 216"/>
                <a:gd name="T68" fmla="*/ 0 w 179"/>
                <a:gd name="T69" fmla="*/ 0 h 216"/>
                <a:gd name="T70" fmla="*/ 0 w 179"/>
                <a:gd name="T71" fmla="*/ 0 h 216"/>
                <a:gd name="T72" fmla="*/ 0 w 179"/>
                <a:gd name="T73" fmla="*/ 0 h 216"/>
                <a:gd name="T74" fmla="*/ 0 w 179"/>
                <a:gd name="T75" fmla="*/ 0 h 216"/>
                <a:gd name="T76" fmla="*/ 0 w 179"/>
                <a:gd name="T77" fmla="*/ 0 h 216"/>
                <a:gd name="T78" fmla="*/ 0 w 179"/>
                <a:gd name="T79" fmla="*/ 0 h 216"/>
                <a:gd name="T80" fmla="*/ 0 w 179"/>
                <a:gd name="T81" fmla="*/ 0 h 216"/>
                <a:gd name="T82" fmla="*/ 0 w 179"/>
                <a:gd name="T83" fmla="*/ 0 h 216"/>
                <a:gd name="T84" fmla="*/ 0 w 179"/>
                <a:gd name="T85" fmla="*/ 0 h 216"/>
                <a:gd name="T86" fmla="*/ 0 w 179"/>
                <a:gd name="T87" fmla="*/ 0 h 216"/>
                <a:gd name="T88" fmla="*/ 0 w 179"/>
                <a:gd name="T89" fmla="*/ 0 h 216"/>
                <a:gd name="T90" fmla="*/ 0 w 179"/>
                <a:gd name="T91" fmla="*/ 0 h 216"/>
                <a:gd name="T92" fmla="*/ 0 w 179"/>
                <a:gd name="T93" fmla="*/ 0 h 216"/>
                <a:gd name="T94" fmla="*/ 0 w 179"/>
                <a:gd name="T95" fmla="*/ 0 h 216"/>
                <a:gd name="T96" fmla="*/ 0 w 179"/>
                <a:gd name="T97" fmla="*/ 0 h 2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79"/>
                <a:gd name="T148" fmla="*/ 0 h 216"/>
                <a:gd name="T149" fmla="*/ 179 w 179"/>
                <a:gd name="T150" fmla="*/ 216 h 2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79" h="216">
                  <a:moveTo>
                    <a:pt x="63" y="28"/>
                  </a:moveTo>
                  <a:lnTo>
                    <a:pt x="49" y="37"/>
                  </a:lnTo>
                  <a:lnTo>
                    <a:pt x="38" y="47"/>
                  </a:lnTo>
                  <a:lnTo>
                    <a:pt x="27" y="59"/>
                  </a:lnTo>
                  <a:lnTo>
                    <a:pt x="18" y="72"/>
                  </a:lnTo>
                  <a:lnTo>
                    <a:pt x="10" y="86"/>
                  </a:lnTo>
                  <a:lnTo>
                    <a:pt x="5" y="101"/>
                  </a:lnTo>
                  <a:lnTo>
                    <a:pt x="2" y="117"/>
                  </a:lnTo>
                  <a:lnTo>
                    <a:pt x="0" y="133"/>
                  </a:lnTo>
                  <a:lnTo>
                    <a:pt x="2" y="155"/>
                  </a:lnTo>
                  <a:lnTo>
                    <a:pt x="10" y="173"/>
                  </a:lnTo>
                  <a:lnTo>
                    <a:pt x="23" y="190"/>
                  </a:lnTo>
                  <a:lnTo>
                    <a:pt x="40" y="201"/>
                  </a:lnTo>
                  <a:lnTo>
                    <a:pt x="59" y="211"/>
                  </a:lnTo>
                  <a:lnTo>
                    <a:pt x="79" y="215"/>
                  </a:lnTo>
                  <a:lnTo>
                    <a:pt x="100" y="216"/>
                  </a:lnTo>
                  <a:lnTo>
                    <a:pt x="120" y="213"/>
                  </a:lnTo>
                  <a:lnTo>
                    <a:pt x="124" y="213"/>
                  </a:lnTo>
                  <a:lnTo>
                    <a:pt x="128" y="211"/>
                  </a:lnTo>
                  <a:lnTo>
                    <a:pt x="131" y="208"/>
                  </a:lnTo>
                  <a:lnTo>
                    <a:pt x="132" y="203"/>
                  </a:lnTo>
                  <a:lnTo>
                    <a:pt x="130" y="198"/>
                  </a:lnTo>
                  <a:lnTo>
                    <a:pt x="126" y="194"/>
                  </a:lnTo>
                  <a:lnTo>
                    <a:pt x="121" y="190"/>
                  </a:lnTo>
                  <a:lnTo>
                    <a:pt x="116" y="187"/>
                  </a:lnTo>
                  <a:lnTo>
                    <a:pt x="105" y="184"/>
                  </a:lnTo>
                  <a:lnTo>
                    <a:pt x="95" y="182"/>
                  </a:lnTo>
                  <a:lnTo>
                    <a:pt x="84" y="180"/>
                  </a:lnTo>
                  <a:lnTo>
                    <a:pt x="75" y="178"/>
                  </a:lnTo>
                  <a:lnTo>
                    <a:pt x="65" y="175"/>
                  </a:lnTo>
                  <a:lnTo>
                    <a:pt x="56" y="170"/>
                  </a:lnTo>
                  <a:lnTo>
                    <a:pt x="47" y="165"/>
                  </a:lnTo>
                  <a:lnTo>
                    <a:pt x="39" y="156"/>
                  </a:lnTo>
                  <a:lnTo>
                    <a:pt x="36" y="120"/>
                  </a:lnTo>
                  <a:lnTo>
                    <a:pt x="44" y="90"/>
                  </a:lnTo>
                  <a:lnTo>
                    <a:pt x="61" y="67"/>
                  </a:lnTo>
                  <a:lnTo>
                    <a:pt x="84" y="47"/>
                  </a:lnTo>
                  <a:lnTo>
                    <a:pt x="109" y="32"/>
                  </a:lnTo>
                  <a:lnTo>
                    <a:pt x="136" y="21"/>
                  </a:lnTo>
                  <a:lnTo>
                    <a:pt x="160" y="12"/>
                  </a:lnTo>
                  <a:lnTo>
                    <a:pt x="179" y="5"/>
                  </a:lnTo>
                  <a:lnTo>
                    <a:pt x="167" y="1"/>
                  </a:lnTo>
                  <a:lnTo>
                    <a:pt x="154" y="0"/>
                  </a:lnTo>
                  <a:lnTo>
                    <a:pt x="140" y="2"/>
                  </a:lnTo>
                  <a:lnTo>
                    <a:pt x="124" y="5"/>
                  </a:lnTo>
                  <a:lnTo>
                    <a:pt x="108" y="10"/>
                  </a:lnTo>
                  <a:lnTo>
                    <a:pt x="92" y="15"/>
                  </a:lnTo>
                  <a:lnTo>
                    <a:pt x="77" y="22"/>
                  </a:lnTo>
                  <a:lnTo>
                    <a:pt x="63" y="28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82" name="Freeform 853"/>
            <p:cNvSpPr>
              <a:spLocks/>
            </p:cNvSpPr>
            <p:nvPr/>
          </p:nvSpPr>
          <p:spPr bwMode="auto">
            <a:xfrm>
              <a:off x="4547" y="3353"/>
              <a:ext cx="14" cy="24"/>
            </a:xfrm>
            <a:custGeom>
              <a:avLst/>
              <a:gdLst>
                <a:gd name="T0" fmla="*/ 0 w 114"/>
                <a:gd name="T1" fmla="*/ 0 h 168"/>
                <a:gd name="T2" fmla="*/ 0 w 114"/>
                <a:gd name="T3" fmla="*/ 0 h 168"/>
                <a:gd name="T4" fmla="*/ 0 w 114"/>
                <a:gd name="T5" fmla="*/ 0 h 168"/>
                <a:gd name="T6" fmla="*/ 0 w 114"/>
                <a:gd name="T7" fmla="*/ 0 h 168"/>
                <a:gd name="T8" fmla="*/ 0 w 114"/>
                <a:gd name="T9" fmla="*/ 0 h 168"/>
                <a:gd name="T10" fmla="*/ 0 w 114"/>
                <a:gd name="T11" fmla="*/ 0 h 168"/>
                <a:gd name="T12" fmla="*/ 0 w 114"/>
                <a:gd name="T13" fmla="*/ 0 h 168"/>
                <a:gd name="T14" fmla="*/ 0 w 114"/>
                <a:gd name="T15" fmla="*/ 0 h 168"/>
                <a:gd name="T16" fmla="*/ 0 w 114"/>
                <a:gd name="T17" fmla="*/ 0 h 168"/>
                <a:gd name="T18" fmla="*/ 0 w 114"/>
                <a:gd name="T19" fmla="*/ 0 h 168"/>
                <a:gd name="T20" fmla="*/ 0 w 114"/>
                <a:gd name="T21" fmla="*/ 0 h 168"/>
                <a:gd name="T22" fmla="*/ 0 w 114"/>
                <a:gd name="T23" fmla="*/ 0 h 168"/>
                <a:gd name="T24" fmla="*/ 0 w 114"/>
                <a:gd name="T25" fmla="*/ 0 h 168"/>
                <a:gd name="T26" fmla="*/ 0 w 114"/>
                <a:gd name="T27" fmla="*/ 0 h 168"/>
                <a:gd name="T28" fmla="*/ 0 w 114"/>
                <a:gd name="T29" fmla="*/ 0 h 168"/>
                <a:gd name="T30" fmla="*/ 0 w 114"/>
                <a:gd name="T31" fmla="*/ 0 h 168"/>
                <a:gd name="T32" fmla="*/ 0 w 114"/>
                <a:gd name="T33" fmla="*/ 0 h 168"/>
                <a:gd name="T34" fmla="*/ 0 w 114"/>
                <a:gd name="T35" fmla="*/ 0 h 168"/>
                <a:gd name="T36" fmla="*/ 0 w 114"/>
                <a:gd name="T37" fmla="*/ 0 h 168"/>
                <a:gd name="T38" fmla="*/ 0 w 114"/>
                <a:gd name="T39" fmla="*/ 0 h 168"/>
                <a:gd name="T40" fmla="*/ 0 w 114"/>
                <a:gd name="T41" fmla="*/ 0 h 168"/>
                <a:gd name="T42" fmla="*/ 0 w 114"/>
                <a:gd name="T43" fmla="*/ 0 h 168"/>
                <a:gd name="T44" fmla="*/ 0 w 114"/>
                <a:gd name="T45" fmla="*/ 0 h 168"/>
                <a:gd name="T46" fmla="*/ 0 w 114"/>
                <a:gd name="T47" fmla="*/ 0 h 168"/>
                <a:gd name="T48" fmla="*/ 0 w 114"/>
                <a:gd name="T49" fmla="*/ 0 h 168"/>
                <a:gd name="T50" fmla="*/ 0 w 114"/>
                <a:gd name="T51" fmla="*/ 0 h 168"/>
                <a:gd name="T52" fmla="*/ 0 w 114"/>
                <a:gd name="T53" fmla="*/ 0 h 168"/>
                <a:gd name="T54" fmla="*/ 0 w 114"/>
                <a:gd name="T55" fmla="*/ 0 h 168"/>
                <a:gd name="T56" fmla="*/ 0 w 114"/>
                <a:gd name="T57" fmla="*/ 0 h 168"/>
                <a:gd name="T58" fmla="*/ 0 w 114"/>
                <a:gd name="T59" fmla="*/ 0 h 168"/>
                <a:gd name="T60" fmla="*/ 0 w 114"/>
                <a:gd name="T61" fmla="*/ 0 h 168"/>
                <a:gd name="T62" fmla="*/ 0 w 114"/>
                <a:gd name="T63" fmla="*/ 0 h 168"/>
                <a:gd name="T64" fmla="*/ 0 w 114"/>
                <a:gd name="T65" fmla="*/ 0 h 168"/>
                <a:gd name="T66" fmla="*/ 0 w 114"/>
                <a:gd name="T67" fmla="*/ 0 h 168"/>
                <a:gd name="T68" fmla="*/ 0 w 114"/>
                <a:gd name="T69" fmla="*/ 0 h 168"/>
                <a:gd name="T70" fmla="*/ 0 w 114"/>
                <a:gd name="T71" fmla="*/ 0 h 168"/>
                <a:gd name="T72" fmla="*/ 0 w 114"/>
                <a:gd name="T73" fmla="*/ 0 h 168"/>
                <a:gd name="T74" fmla="*/ 0 w 114"/>
                <a:gd name="T75" fmla="*/ 0 h 168"/>
                <a:gd name="T76" fmla="*/ 0 w 114"/>
                <a:gd name="T77" fmla="*/ 0 h 168"/>
                <a:gd name="T78" fmla="*/ 0 w 114"/>
                <a:gd name="T79" fmla="*/ 0 h 168"/>
                <a:gd name="T80" fmla="*/ 0 w 114"/>
                <a:gd name="T81" fmla="*/ 0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168"/>
                <a:gd name="T125" fmla="*/ 114 w 114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168">
                  <a:moveTo>
                    <a:pt x="96" y="55"/>
                  </a:moveTo>
                  <a:lnTo>
                    <a:pt x="101" y="72"/>
                  </a:lnTo>
                  <a:lnTo>
                    <a:pt x="100" y="88"/>
                  </a:lnTo>
                  <a:lnTo>
                    <a:pt x="92" y="101"/>
                  </a:lnTo>
                  <a:lnTo>
                    <a:pt x="82" y="112"/>
                  </a:lnTo>
                  <a:lnTo>
                    <a:pt x="69" y="123"/>
                  </a:lnTo>
                  <a:lnTo>
                    <a:pt x="54" y="134"/>
                  </a:lnTo>
                  <a:lnTo>
                    <a:pt x="40" y="143"/>
                  </a:lnTo>
                  <a:lnTo>
                    <a:pt x="27" y="153"/>
                  </a:lnTo>
                  <a:lnTo>
                    <a:pt x="25" y="156"/>
                  </a:lnTo>
                  <a:lnTo>
                    <a:pt x="24" y="158"/>
                  </a:lnTo>
                  <a:lnTo>
                    <a:pt x="24" y="162"/>
                  </a:lnTo>
                  <a:lnTo>
                    <a:pt x="25" y="165"/>
                  </a:lnTo>
                  <a:lnTo>
                    <a:pt x="28" y="167"/>
                  </a:lnTo>
                  <a:lnTo>
                    <a:pt x="31" y="168"/>
                  </a:lnTo>
                  <a:lnTo>
                    <a:pt x="33" y="168"/>
                  </a:lnTo>
                  <a:lnTo>
                    <a:pt x="37" y="167"/>
                  </a:lnTo>
                  <a:lnTo>
                    <a:pt x="53" y="157"/>
                  </a:lnTo>
                  <a:lnTo>
                    <a:pt x="69" y="147"/>
                  </a:lnTo>
                  <a:lnTo>
                    <a:pt x="84" y="135"/>
                  </a:lnTo>
                  <a:lnTo>
                    <a:pt x="97" y="121"/>
                  </a:lnTo>
                  <a:lnTo>
                    <a:pt x="107" y="106"/>
                  </a:lnTo>
                  <a:lnTo>
                    <a:pt x="113" y="89"/>
                  </a:lnTo>
                  <a:lnTo>
                    <a:pt x="114" y="71"/>
                  </a:lnTo>
                  <a:lnTo>
                    <a:pt x="110" y="51"/>
                  </a:lnTo>
                  <a:lnTo>
                    <a:pt x="101" y="36"/>
                  </a:lnTo>
                  <a:lnTo>
                    <a:pt x="87" y="24"/>
                  </a:lnTo>
                  <a:lnTo>
                    <a:pt x="70" y="14"/>
                  </a:lnTo>
                  <a:lnTo>
                    <a:pt x="51" y="7"/>
                  </a:lnTo>
                  <a:lnTo>
                    <a:pt x="32" y="2"/>
                  </a:lnTo>
                  <a:lnTo>
                    <a:pt x="17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2" y="9"/>
                  </a:lnTo>
                  <a:lnTo>
                    <a:pt x="26" y="13"/>
                  </a:lnTo>
                  <a:lnTo>
                    <a:pt x="41" y="17"/>
                  </a:lnTo>
                  <a:lnTo>
                    <a:pt x="54" y="22"/>
                  </a:lnTo>
                  <a:lnTo>
                    <a:pt x="68" y="27"/>
                  </a:lnTo>
                  <a:lnTo>
                    <a:pt x="80" y="34"/>
                  </a:lnTo>
                  <a:lnTo>
                    <a:pt x="89" y="43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83" name="Freeform 854"/>
            <p:cNvSpPr>
              <a:spLocks/>
            </p:cNvSpPr>
            <p:nvPr/>
          </p:nvSpPr>
          <p:spPr bwMode="auto">
            <a:xfrm>
              <a:off x="4494" y="3348"/>
              <a:ext cx="37" cy="50"/>
            </a:xfrm>
            <a:custGeom>
              <a:avLst/>
              <a:gdLst>
                <a:gd name="T0" fmla="*/ 0 w 289"/>
                <a:gd name="T1" fmla="*/ 0 h 351"/>
                <a:gd name="T2" fmla="*/ 0 w 289"/>
                <a:gd name="T3" fmla="*/ 0 h 351"/>
                <a:gd name="T4" fmla="*/ 0 w 289"/>
                <a:gd name="T5" fmla="*/ 0 h 351"/>
                <a:gd name="T6" fmla="*/ 0 w 289"/>
                <a:gd name="T7" fmla="*/ 0 h 351"/>
                <a:gd name="T8" fmla="*/ 0 w 289"/>
                <a:gd name="T9" fmla="*/ 0 h 351"/>
                <a:gd name="T10" fmla="*/ 0 w 289"/>
                <a:gd name="T11" fmla="*/ 0 h 351"/>
                <a:gd name="T12" fmla="*/ 0 w 289"/>
                <a:gd name="T13" fmla="*/ 0 h 351"/>
                <a:gd name="T14" fmla="*/ 0 w 289"/>
                <a:gd name="T15" fmla="*/ 0 h 351"/>
                <a:gd name="T16" fmla="*/ 0 w 289"/>
                <a:gd name="T17" fmla="*/ 0 h 351"/>
                <a:gd name="T18" fmla="*/ 0 w 289"/>
                <a:gd name="T19" fmla="*/ 0 h 351"/>
                <a:gd name="T20" fmla="*/ 0 w 289"/>
                <a:gd name="T21" fmla="*/ 0 h 351"/>
                <a:gd name="T22" fmla="*/ 0 w 289"/>
                <a:gd name="T23" fmla="*/ 0 h 351"/>
                <a:gd name="T24" fmla="*/ 0 w 289"/>
                <a:gd name="T25" fmla="*/ 0 h 351"/>
                <a:gd name="T26" fmla="*/ 0 w 289"/>
                <a:gd name="T27" fmla="*/ 0 h 351"/>
                <a:gd name="T28" fmla="*/ 0 w 289"/>
                <a:gd name="T29" fmla="*/ 0 h 351"/>
                <a:gd name="T30" fmla="*/ 0 w 289"/>
                <a:gd name="T31" fmla="*/ 0 h 351"/>
                <a:gd name="T32" fmla="*/ 0 w 289"/>
                <a:gd name="T33" fmla="*/ 0 h 351"/>
                <a:gd name="T34" fmla="*/ 0 w 289"/>
                <a:gd name="T35" fmla="*/ 0 h 351"/>
                <a:gd name="T36" fmla="*/ 0 w 289"/>
                <a:gd name="T37" fmla="*/ 0 h 351"/>
                <a:gd name="T38" fmla="*/ 0 w 289"/>
                <a:gd name="T39" fmla="*/ 0 h 351"/>
                <a:gd name="T40" fmla="*/ 0 w 289"/>
                <a:gd name="T41" fmla="*/ 0 h 351"/>
                <a:gd name="T42" fmla="*/ 0 w 289"/>
                <a:gd name="T43" fmla="*/ 0 h 351"/>
                <a:gd name="T44" fmla="*/ 0 w 289"/>
                <a:gd name="T45" fmla="*/ 0 h 351"/>
                <a:gd name="T46" fmla="*/ 0 w 289"/>
                <a:gd name="T47" fmla="*/ 0 h 351"/>
                <a:gd name="T48" fmla="*/ 0 w 289"/>
                <a:gd name="T49" fmla="*/ 0 h 351"/>
                <a:gd name="T50" fmla="*/ 0 w 289"/>
                <a:gd name="T51" fmla="*/ 0 h 351"/>
                <a:gd name="T52" fmla="*/ 0 w 289"/>
                <a:gd name="T53" fmla="*/ 0 h 351"/>
                <a:gd name="T54" fmla="*/ 0 w 289"/>
                <a:gd name="T55" fmla="*/ 0 h 351"/>
                <a:gd name="T56" fmla="*/ 0 w 289"/>
                <a:gd name="T57" fmla="*/ 0 h 351"/>
                <a:gd name="T58" fmla="*/ 0 w 289"/>
                <a:gd name="T59" fmla="*/ 0 h 351"/>
                <a:gd name="T60" fmla="*/ 0 w 289"/>
                <a:gd name="T61" fmla="*/ 0 h 351"/>
                <a:gd name="T62" fmla="*/ 0 w 289"/>
                <a:gd name="T63" fmla="*/ 0 h 351"/>
                <a:gd name="T64" fmla="*/ 0 w 289"/>
                <a:gd name="T65" fmla="*/ 0 h 351"/>
                <a:gd name="T66" fmla="*/ 0 w 289"/>
                <a:gd name="T67" fmla="*/ 0 h 351"/>
                <a:gd name="T68" fmla="*/ 0 w 289"/>
                <a:gd name="T69" fmla="*/ 0 h 351"/>
                <a:gd name="T70" fmla="*/ 0 w 289"/>
                <a:gd name="T71" fmla="*/ 0 h 351"/>
                <a:gd name="T72" fmla="*/ 0 w 289"/>
                <a:gd name="T73" fmla="*/ 0 h 351"/>
                <a:gd name="T74" fmla="*/ 0 w 289"/>
                <a:gd name="T75" fmla="*/ 0 h 351"/>
                <a:gd name="T76" fmla="*/ 0 w 289"/>
                <a:gd name="T77" fmla="*/ 0 h 351"/>
                <a:gd name="T78" fmla="*/ 0 w 289"/>
                <a:gd name="T79" fmla="*/ 0 h 351"/>
                <a:gd name="T80" fmla="*/ 0 w 289"/>
                <a:gd name="T81" fmla="*/ 0 h 351"/>
                <a:gd name="T82" fmla="*/ 0 w 289"/>
                <a:gd name="T83" fmla="*/ 0 h 351"/>
                <a:gd name="T84" fmla="*/ 0 w 289"/>
                <a:gd name="T85" fmla="*/ 0 h 351"/>
                <a:gd name="T86" fmla="*/ 0 w 289"/>
                <a:gd name="T87" fmla="*/ 0 h 35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89"/>
                <a:gd name="T133" fmla="*/ 0 h 351"/>
                <a:gd name="T134" fmla="*/ 289 w 289"/>
                <a:gd name="T135" fmla="*/ 351 h 35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89" h="351">
                  <a:moveTo>
                    <a:pt x="112" y="46"/>
                  </a:moveTo>
                  <a:lnTo>
                    <a:pt x="90" y="65"/>
                  </a:lnTo>
                  <a:lnTo>
                    <a:pt x="68" y="84"/>
                  </a:lnTo>
                  <a:lnTo>
                    <a:pt x="48" y="106"/>
                  </a:lnTo>
                  <a:lnTo>
                    <a:pt x="30" y="130"/>
                  </a:lnTo>
                  <a:lnTo>
                    <a:pt x="15" y="155"/>
                  </a:lnTo>
                  <a:lnTo>
                    <a:pt x="5" y="181"/>
                  </a:lnTo>
                  <a:lnTo>
                    <a:pt x="0" y="210"/>
                  </a:lnTo>
                  <a:lnTo>
                    <a:pt x="1" y="240"/>
                  </a:lnTo>
                  <a:lnTo>
                    <a:pt x="3" y="248"/>
                  </a:lnTo>
                  <a:lnTo>
                    <a:pt x="5" y="256"/>
                  </a:lnTo>
                  <a:lnTo>
                    <a:pt x="8" y="262"/>
                  </a:lnTo>
                  <a:lnTo>
                    <a:pt x="12" y="270"/>
                  </a:lnTo>
                  <a:lnTo>
                    <a:pt x="17" y="276"/>
                  </a:lnTo>
                  <a:lnTo>
                    <a:pt x="24" y="283"/>
                  </a:lnTo>
                  <a:lnTo>
                    <a:pt x="29" y="288"/>
                  </a:lnTo>
                  <a:lnTo>
                    <a:pt x="36" y="292"/>
                  </a:lnTo>
                  <a:lnTo>
                    <a:pt x="50" y="301"/>
                  </a:lnTo>
                  <a:lnTo>
                    <a:pt x="64" y="308"/>
                  </a:lnTo>
                  <a:lnTo>
                    <a:pt x="77" y="315"/>
                  </a:lnTo>
                  <a:lnTo>
                    <a:pt x="92" y="320"/>
                  </a:lnTo>
                  <a:lnTo>
                    <a:pt x="107" y="326"/>
                  </a:lnTo>
                  <a:lnTo>
                    <a:pt x="121" y="330"/>
                  </a:lnTo>
                  <a:lnTo>
                    <a:pt x="136" y="334"/>
                  </a:lnTo>
                  <a:lnTo>
                    <a:pt x="151" y="337"/>
                  </a:lnTo>
                  <a:lnTo>
                    <a:pt x="167" y="341"/>
                  </a:lnTo>
                  <a:lnTo>
                    <a:pt x="181" y="343"/>
                  </a:lnTo>
                  <a:lnTo>
                    <a:pt x="197" y="345"/>
                  </a:lnTo>
                  <a:lnTo>
                    <a:pt x="213" y="347"/>
                  </a:lnTo>
                  <a:lnTo>
                    <a:pt x="228" y="348"/>
                  </a:lnTo>
                  <a:lnTo>
                    <a:pt x="243" y="349"/>
                  </a:lnTo>
                  <a:lnTo>
                    <a:pt x="259" y="350"/>
                  </a:lnTo>
                  <a:lnTo>
                    <a:pt x="274" y="351"/>
                  </a:lnTo>
                  <a:lnTo>
                    <a:pt x="279" y="351"/>
                  </a:lnTo>
                  <a:lnTo>
                    <a:pt x="283" y="349"/>
                  </a:lnTo>
                  <a:lnTo>
                    <a:pt x="286" y="345"/>
                  </a:lnTo>
                  <a:lnTo>
                    <a:pt x="289" y="341"/>
                  </a:lnTo>
                  <a:lnTo>
                    <a:pt x="289" y="335"/>
                  </a:lnTo>
                  <a:lnTo>
                    <a:pt x="286" y="331"/>
                  </a:lnTo>
                  <a:lnTo>
                    <a:pt x="282" y="328"/>
                  </a:lnTo>
                  <a:lnTo>
                    <a:pt x="277" y="326"/>
                  </a:lnTo>
                  <a:lnTo>
                    <a:pt x="263" y="322"/>
                  </a:lnTo>
                  <a:lnTo>
                    <a:pt x="250" y="320"/>
                  </a:lnTo>
                  <a:lnTo>
                    <a:pt x="236" y="317"/>
                  </a:lnTo>
                  <a:lnTo>
                    <a:pt x="221" y="315"/>
                  </a:lnTo>
                  <a:lnTo>
                    <a:pt x="208" y="313"/>
                  </a:lnTo>
                  <a:lnTo>
                    <a:pt x="194" y="311"/>
                  </a:lnTo>
                  <a:lnTo>
                    <a:pt x="179" y="308"/>
                  </a:lnTo>
                  <a:lnTo>
                    <a:pt x="166" y="305"/>
                  </a:lnTo>
                  <a:lnTo>
                    <a:pt x="152" y="303"/>
                  </a:lnTo>
                  <a:lnTo>
                    <a:pt x="138" y="300"/>
                  </a:lnTo>
                  <a:lnTo>
                    <a:pt x="125" y="296"/>
                  </a:lnTo>
                  <a:lnTo>
                    <a:pt x="111" y="292"/>
                  </a:lnTo>
                  <a:lnTo>
                    <a:pt x="98" y="287"/>
                  </a:lnTo>
                  <a:lnTo>
                    <a:pt x="85" y="282"/>
                  </a:lnTo>
                  <a:lnTo>
                    <a:pt x="72" y="276"/>
                  </a:lnTo>
                  <a:lnTo>
                    <a:pt x="59" y="269"/>
                  </a:lnTo>
                  <a:lnTo>
                    <a:pt x="49" y="261"/>
                  </a:lnTo>
                  <a:lnTo>
                    <a:pt x="41" y="252"/>
                  </a:lnTo>
                  <a:lnTo>
                    <a:pt x="34" y="241"/>
                  </a:lnTo>
                  <a:lnTo>
                    <a:pt x="31" y="228"/>
                  </a:lnTo>
                  <a:lnTo>
                    <a:pt x="30" y="215"/>
                  </a:lnTo>
                  <a:lnTo>
                    <a:pt x="31" y="201"/>
                  </a:lnTo>
                  <a:lnTo>
                    <a:pt x="34" y="186"/>
                  </a:lnTo>
                  <a:lnTo>
                    <a:pt x="38" y="174"/>
                  </a:lnTo>
                  <a:lnTo>
                    <a:pt x="46" y="158"/>
                  </a:lnTo>
                  <a:lnTo>
                    <a:pt x="54" y="142"/>
                  </a:lnTo>
                  <a:lnTo>
                    <a:pt x="64" y="128"/>
                  </a:lnTo>
                  <a:lnTo>
                    <a:pt x="74" y="115"/>
                  </a:lnTo>
                  <a:lnTo>
                    <a:pt x="85" y="102"/>
                  </a:lnTo>
                  <a:lnTo>
                    <a:pt x="96" y="89"/>
                  </a:lnTo>
                  <a:lnTo>
                    <a:pt x="110" y="77"/>
                  </a:lnTo>
                  <a:lnTo>
                    <a:pt x="124" y="64"/>
                  </a:lnTo>
                  <a:lnTo>
                    <a:pt x="137" y="53"/>
                  </a:lnTo>
                  <a:lnTo>
                    <a:pt x="155" y="43"/>
                  </a:lnTo>
                  <a:lnTo>
                    <a:pt x="175" y="35"/>
                  </a:lnTo>
                  <a:lnTo>
                    <a:pt x="195" y="26"/>
                  </a:lnTo>
                  <a:lnTo>
                    <a:pt x="213" y="19"/>
                  </a:lnTo>
                  <a:lnTo>
                    <a:pt x="228" y="12"/>
                  </a:lnTo>
                  <a:lnTo>
                    <a:pt x="237" y="6"/>
                  </a:lnTo>
                  <a:lnTo>
                    <a:pt x="240" y="2"/>
                  </a:lnTo>
                  <a:lnTo>
                    <a:pt x="230" y="0"/>
                  </a:lnTo>
                  <a:lnTo>
                    <a:pt x="215" y="1"/>
                  </a:lnTo>
                  <a:lnTo>
                    <a:pt x="198" y="4"/>
                  </a:lnTo>
                  <a:lnTo>
                    <a:pt x="180" y="9"/>
                  </a:lnTo>
                  <a:lnTo>
                    <a:pt x="161" y="17"/>
                  </a:lnTo>
                  <a:lnTo>
                    <a:pt x="144" y="25"/>
                  </a:lnTo>
                  <a:lnTo>
                    <a:pt x="127" y="35"/>
                  </a:lnTo>
                  <a:lnTo>
                    <a:pt x="112" y="4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84" name="Freeform 855"/>
            <p:cNvSpPr>
              <a:spLocks/>
            </p:cNvSpPr>
            <p:nvPr/>
          </p:nvSpPr>
          <p:spPr bwMode="auto">
            <a:xfrm>
              <a:off x="4545" y="3346"/>
              <a:ext cx="32" cy="34"/>
            </a:xfrm>
            <a:custGeom>
              <a:avLst/>
              <a:gdLst>
                <a:gd name="T0" fmla="*/ 0 w 254"/>
                <a:gd name="T1" fmla="*/ 0 h 234"/>
                <a:gd name="T2" fmla="*/ 0 w 254"/>
                <a:gd name="T3" fmla="*/ 0 h 234"/>
                <a:gd name="T4" fmla="*/ 0 w 254"/>
                <a:gd name="T5" fmla="*/ 0 h 234"/>
                <a:gd name="T6" fmla="*/ 0 w 254"/>
                <a:gd name="T7" fmla="*/ 0 h 234"/>
                <a:gd name="T8" fmla="*/ 0 w 254"/>
                <a:gd name="T9" fmla="*/ 0 h 234"/>
                <a:gd name="T10" fmla="*/ 0 w 254"/>
                <a:gd name="T11" fmla="*/ 0 h 234"/>
                <a:gd name="T12" fmla="*/ 0 w 254"/>
                <a:gd name="T13" fmla="*/ 0 h 234"/>
                <a:gd name="T14" fmla="*/ 0 w 254"/>
                <a:gd name="T15" fmla="*/ 0 h 234"/>
                <a:gd name="T16" fmla="*/ 0 w 254"/>
                <a:gd name="T17" fmla="*/ 0 h 234"/>
                <a:gd name="T18" fmla="*/ 0 w 254"/>
                <a:gd name="T19" fmla="*/ 0 h 234"/>
                <a:gd name="T20" fmla="*/ 0 w 254"/>
                <a:gd name="T21" fmla="*/ 0 h 234"/>
                <a:gd name="T22" fmla="*/ 0 w 254"/>
                <a:gd name="T23" fmla="*/ 0 h 234"/>
                <a:gd name="T24" fmla="*/ 0 w 254"/>
                <a:gd name="T25" fmla="*/ 0 h 234"/>
                <a:gd name="T26" fmla="*/ 0 w 254"/>
                <a:gd name="T27" fmla="*/ 0 h 234"/>
                <a:gd name="T28" fmla="*/ 0 w 254"/>
                <a:gd name="T29" fmla="*/ 0 h 234"/>
                <a:gd name="T30" fmla="*/ 0 w 254"/>
                <a:gd name="T31" fmla="*/ 0 h 234"/>
                <a:gd name="T32" fmla="*/ 0 w 254"/>
                <a:gd name="T33" fmla="*/ 0 h 234"/>
                <a:gd name="T34" fmla="*/ 0 w 254"/>
                <a:gd name="T35" fmla="*/ 0 h 234"/>
                <a:gd name="T36" fmla="*/ 0 w 254"/>
                <a:gd name="T37" fmla="*/ 0 h 234"/>
                <a:gd name="T38" fmla="*/ 0 w 254"/>
                <a:gd name="T39" fmla="*/ 0 h 234"/>
                <a:gd name="T40" fmla="*/ 0 w 254"/>
                <a:gd name="T41" fmla="*/ 0 h 234"/>
                <a:gd name="T42" fmla="*/ 0 w 254"/>
                <a:gd name="T43" fmla="*/ 0 h 234"/>
                <a:gd name="T44" fmla="*/ 0 w 254"/>
                <a:gd name="T45" fmla="*/ 0 h 234"/>
                <a:gd name="T46" fmla="*/ 0 w 254"/>
                <a:gd name="T47" fmla="*/ 0 h 234"/>
                <a:gd name="T48" fmla="*/ 0 w 254"/>
                <a:gd name="T49" fmla="*/ 0 h 234"/>
                <a:gd name="T50" fmla="*/ 0 w 254"/>
                <a:gd name="T51" fmla="*/ 0 h 234"/>
                <a:gd name="T52" fmla="*/ 0 w 254"/>
                <a:gd name="T53" fmla="*/ 0 h 234"/>
                <a:gd name="T54" fmla="*/ 0 w 254"/>
                <a:gd name="T55" fmla="*/ 0 h 234"/>
                <a:gd name="T56" fmla="*/ 0 w 254"/>
                <a:gd name="T57" fmla="*/ 0 h 234"/>
                <a:gd name="T58" fmla="*/ 0 w 254"/>
                <a:gd name="T59" fmla="*/ 0 h 234"/>
                <a:gd name="T60" fmla="*/ 0 w 254"/>
                <a:gd name="T61" fmla="*/ 0 h 234"/>
                <a:gd name="T62" fmla="*/ 0 w 254"/>
                <a:gd name="T63" fmla="*/ 0 h 234"/>
                <a:gd name="T64" fmla="*/ 0 w 254"/>
                <a:gd name="T65" fmla="*/ 0 h 234"/>
                <a:gd name="T66" fmla="*/ 0 w 254"/>
                <a:gd name="T67" fmla="*/ 0 h 234"/>
                <a:gd name="T68" fmla="*/ 0 w 254"/>
                <a:gd name="T69" fmla="*/ 0 h 234"/>
                <a:gd name="T70" fmla="*/ 0 w 254"/>
                <a:gd name="T71" fmla="*/ 0 h 234"/>
                <a:gd name="T72" fmla="*/ 0 w 254"/>
                <a:gd name="T73" fmla="*/ 0 h 234"/>
                <a:gd name="T74" fmla="*/ 0 w 254"/>
                <a:gd name="T75" fmla="*/ 0 h 234"/>
                <a:gd name="T76" fmla="*/ 0 w 254"/>
                <a:gd name="T77" fmla="*/ 0 h 234"/>
                <a:gd name="T78" fmla="*/ 0 w 254"/>
                <a:gd name="T79" fmla="*/ 0 h 234"/>
                <a:gd name="T80" fmla="*/ 0 w 254"/>
                <a:gd name="T81" fmla="*/ 0 h 234"/>
                <a:gd name="T82" fmla="*/ 0 w 254"/>
                <a:gd name="T83" fmla="*/ 0 h 234"/>
                <a:gd name="T84" fmla="*/ 0 w 254"/>
                <a:gd name="T85" fmla="*/ 0 h 234"/>
                <a:gd name="T86" fmla="*/ 0 w 254"/>
                <a:gd name="T87" fmla="*/ 0 h 234"/>
                <a:gd name="T88" fmla="*/ 0 w 254"/>
                <a:gd name="T89" fmla="*/ 0 h 234"/>
                <a:gd name="T90" fmla="*/ 0 w 254"/>
                <a:gd name="T91" fmla="*/ 0 h 234"/>
                <a:gd name="T92" fmla="*/ 0 w 254"/>
                <a:gd name="T93" fmla="*/ 0 h 234"/>
                <a:gd name="T94" fmla="*/ 0 w 254"/>
                <a:gd name="T95" fmla="*/ 0 h 234"/>
                <a:gd name="T96" fmla="*/ 0 w 254"/>
                <a:gd name="T97" fmla="*/ 0 h 234"/>
                <a:gd name="T98" fmla="*/ 0 w 254"/>
                <a:gd name="T99" fmla="*/ 0 h 234"/>
                <a:gd name="T100" fmla="*/ 0 w 254"/>
                <a:gd name="T101" fmla="*/ 0 h 234"/>
                <a:gd name="T102" fmla="*/ 0 w 254"/>
                <a:gd name="T103" fmla="*/ 0 h 234"/>
                <a:gd name="T104" fmla="*/ 0 w 254"/>
                <a:gd name="T105" fmla="*/ 0 h 234"/>
                <a:gd name="T106" fmla="*/ 0 w 254"/>
                <a:gd name="T107" fmla="*/ 0 h 234"/>
                <a:gd name="T108" fmla="*/ 0 w 254"/>
                <a:gd name="T109" fmla="*/ 0 h 234"/>
                <a:gd name="T110" fmla="*/ 0 w 254"/>
                <a:gd name="T111" fmla="*/ 0 h 234"/>
                <a:gd name="T112" fmla="*/ 0 w 254"/>
                <a:gd name="T113" fmla="*/ 0 h 234"/>
                <a:gd name="T114" fmla="*/ 0 w 254"/>
                <a:gd name="T115" fmla="*/ 0 h 234"/>
                <a:gd name="T116" fmla="*/ 0 w 254"/>
                <a:gd name="T117" fmla="*/ 0 h 234"/>
                <a:gd name="T118" fmla="*/ 0 w 254"/>
                <a:gd name="T119" fmla="*/ 0 h 234"/>
                <a:gd name="T120" fmla="*/ 0 w 254"/>
                <a:gd name="T121" fmla="*/ 0 h 23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54"/>
                <a:gd name="T184" fmla="*/ 0 h 234"/>
                <a:gd name="T185" fmla="*/ 254 w 254"/>
                <a:gd name="T186" fmla="*/ 234 h 23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54" h="234">
                  <a:moveTo>
                    <a:pt x="210" y="71"/>
                  </a:moveTo>
                  <a:lnTo>
                    <a:pt x="222" y="84"/>
                  </a:lnTo>
                  <a:lnTo>
                    <a:pt x="229" y="99"/>
                  </a:lnTo>
                  <a:lnTo>
                    <a:pt x="232" y="115"/>
                  </a:lnTo>
                  <a:lnTo>
                    <a:pt x="232" y="132"/>
                  </a:lnTo>
                  <a:lnTo>
                    <a:pt x="230" y="146"/>
                  </a:lnTo>
                  <a:lnTo>
                    <a:pt x="226" y="158"/>
                  </a:lnTo>
                  <a:lnTo>
                    <a:pt x="219" y="170"/>
                  </a:lnTo>
                  <a:lnTo>
                    <a:pt x="211" y="179"/>
                  </a:lnTo>
                  <a:lnTo>
                    <a:pt x="202" y="190"/>
                  </a:lnTo>
                  <a:lnTo>
                    <a:pt x="193" y="199"/>
                  </a:lnTo>
                  <a:lnTo>
                    <a:pt x="183" y="208"/>
                  </a:lnTo>
                  <a:lnTo>
                    <a:pt x="174" y="218"/>
                  </a:lnTo>
                  <a:lnTo>
                    <a:pt x="172" y="221"/>
                  </a:lnTo>
                  <a:lnTo>
                    <a:pt x="172" y="224"/>
                  </a:lnTo>
                  <a:lnTo>
                    <a:pt x="172" y="227"/>
                  </a:lnTo>
                  <a:lnTo>
                    <a:pt x="174" y="231"/>
                  </a:lnTo>
                  <a:lnTo>
                    <a:pt x="177" y="233"/>
                  </a:lnTo>
                  <a:lnTo>
                    <a:pt x="181" y="234"/>
                  </a:lnTo>
                  <a:lnTo>
                    <a:pt x="184" y="233"/>
                  </a:lnTo>
                  <a:lnTo>
                    <a:pt x="187" y="231"/>
                  </a:lnTo>
                  <a:lnTo>
                    <a:pt x="208" y="217"/>
                  </a:lnTo>
                  <a:lnTo>
                    <a:pt x="226" y="199"/>
                  </a:lnTo>
                  <a:lnTo>
                    <a:pt x="240" y="178"/>
                  </a:lnTo>
                  <a:lnTo>
                    <a:pt x="249" y="155"/>
                  </a:lnTo>
                  <a:lnTo>
                    <a:pt x="254" y="131"/>
                  </a:lnTo>
                  <a:lnTo>
                    <a:pt x="251" y="107"/>
                  </a:lnTo>
                  <a:lnTo>
                    <a:pt x="243" y="84"/>
                  </a:lnTo>
                  <a:lnTo>
                    <a:pt x="226" y="64"/>
                  </a:lnTo>
                  <a:lnTo>
                    <a:pt x="214" y="53"/>
                  </a:lnTo>
                  <a:lnTo>
                    <a:pt x="199" y="45"/>
                  </a:lnTo>
                  <a:lnTo>
                    <a:pt x="183" y="36"/>
                  </a:lnTo>
                  <a:lnTo>
                    <a:pt x="165" y="29"/>
                  </a:lnTo>
                  <a:lnTo>
                    <a:pt x="147" y="21"/>
                  </a:lnTo>
                  <a:lnTo>
                    <a:pt x="129" y="16"/>
                  </a:lnTo>
                  <a:lnTo>
                    <a:pt x="111" y="12"/>
                  </a:lnTo>
                  <a:lnTo>
                    <a:pt x="93" y="7"/>
                  </a:lnTo>
                  <a:lnTo>
                    <a:pt x="75" y="4"/>
                  </a:lnTo>
                  <a:lnTo>
                    <a:pt x="59" y="2"/>
                  </a:lnTo>
                  <a:lnTo>
                    <a:pt x="43" y="0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0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11" y="6"/>
                  </a:lnTo>
                  <a:lnTo>
                    <a:pt x="21" y="7"/>
                  </a:lnTo>
                  <a:lnTo>
                    <a:pt x="34" y="9"/>
                  </a:lnTo>
                  <a:lnTo>
                    <a:pt x="46" y="12"/>
                  </a:lnTo>
                  <a:lnTo>
                    <a:pt x="59" y="15"/>
                  </a:lnTo>
                  <a:lnTo>
                    <a:pt x="74" y="17"/>
                  </a:lnTo>
                  <a:lnTo>
                    <a:pt x="87" y="20"/>
                  </a:lnTo>
                  <a:lnTo>
                    <a:pt x="102" y="23"/>
                  </a:lnTo>
                  <a:lnTo>
                    <a:pt x="116" y="28"/>
                  </a:lnTo>
                  <a:lnTo>
                    <a:pt x="131" y="32"/>
                  </a:lnTo>
                  <a:lnTo>
                    <a:pt x="145" y="36"/>
                  </a:lnTo>
                  <a:lnTo>
                    <a:pt x="159" y="42"/>
                  </a:lnTo>
                  <a:lnTo>
                    <a:pt x="173" y="48"/>
                  </a:lnTo>
                  <a:lnTo>
                    <a:pt x="186" y="55"/>
                  </a:lnTo>
                  <a:lnTo>
                    <a:pt x="199" y="63"/>
                  </a:lnTo>
                  <a:lnTo>
                    <a:pt x="210" y="71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85" name="Freeform 856"/>
            <p:cNvSpPr>
              <a:spLocks/>
            </p:cNvSpPr>
            <p:nvPr/>
          </p:nvSpPr>
          <p:spPr bwMode="auto">
            <a:xfrm>
              <a:off x="4481" y="3362"/>
              <a:ext cx="13" cy="31"/>
            </a:xfrm>
            <a:custGeom>
              <a:avLst/>
              <a:gdLst>
                <a:gd name="T0" fmla="*/ 0 w 103"/>
                <a:gd name="T1" fmla="*/ 0 h 221"/>
                <a:gd name="T2" fmla="*/ 0 w 103"/>
                <a:gd name="T3" fmla="*/ 0 h 221"/>
                <a:gd name="T4" fmla="*/ 0 w 103"/>
                <a:gd name="T5" fmla="*/ 0 h 221"/>
                <a:gd name="T6" fmla="*/ 0 w 103"/>
                <a:gd name="T7" fmla="*/ 0 h 221"/>
                <a:gd name="T8" fmla="*/ 0 w 103"/>
                <a:gd name="T9" fmla="*/ 0 h 221"/>
                <a:gd name="T10" fmla="*/ 0 w 103"/>
                <a:gd name="T11" fmla="*/ 0 h 221"/>
                <a:gd name="T12" fmla="*/ 0 w 103"/>
                <a:gd name="T13" fmla="*/ 0 h 221"/>
                <a:gd name="T14" fmla="*/ 0 w 103"/>
                <a:gd name="T15" fmla="*/ 0 h 221"/>
                <a:gd name="T16" fmla="*/ 0 w 103"/>
                <a:gd name="T17" fmla="*/ 0 h 221"/>
                <a:gd name="T18" fmla="*/ 0 w 103"/>
                <a:gd name="T19" fmla="*/ 0 h 221"/>
                <a:gd name="T20" fmla="*/ 0 w 103"/>
                <a:gd name="T21" fmla="*/ 0 h 221"/>
                <a:gd name="T22" fmla="*/ 0 w 103"/>
                <a:gd name="T23" fmla="*/ 0 h 221"/>
                <a:gd name="T24" fmla="*/ 0 w 103"/>
                <a:gd name="T25" fmla="*/ 0 h 221"/>
                <a:gd name="T26" fmla="*/ 0 w 103"/>
                <a:gd name="T27" fmla="*/ 0 h 221"/>
                <a:gd name="T28" fmla="*/ 0 w 103"/>
                <a:gd name="T29" fmla="*/ 0 h 221"/>
                <a:gd name="T30" fmla="*/ 0 w 103"/>
                <a:gd name="T31" fmla="*/ 0 h 221"/>
                <a:gd name="T32" fmla="*/ 0 w 103"/>
                <a:gd name="T33" fmla="*/ 0 h 221"/>
                <a:gd name="T34" fmla="*/ 0 w 103"/>
                <a:gd name="T35" fmla="*/ 0 h 221"/>
                <a:gd name="T36" fmla="*/ 0 w 103"/>
                <a:gd name="T37" fmla="*/ 0 h 221"/>
                <a:gd name="T38" fmla="*/ 0 w 103"/>
                <a:gd name="T39" fmla="*/ 0 h 221"/>
                <a:gd name="T40" fmla="*/ 0 w 103"/>
                <a:gd name="T41" fmla="*/ 0 h 221"/>
                <a:gd name="T42" fmla="*/ 0 w 103"/>
                <a:gd name="T43" fmla="*/ 0 h 221"/>
                <a:gd name="T44" fmla="*/ 0 w 103"/>
                <a:gd name="T45" fmla="*/ 0 h 221"/>
                <a:gd name="T46" fmla="*/ 0 w 103"/>
                <a:gd name="T47" fmla="*/ 0 h 221"/>
                <a:gd name="T48" fmla="*/ 0 w 103"/>
                <a:gd name="T49" fmla="*/ 0 h 221"/>
                <a:gd name="T50" fmla="*/ 0 w 103"/>
                <a:gd name="T51" fmla="*/ 0 h 221"/>
                <a:gd name="T52" fmla="*/ 0 w 103"/>
                <a:gd name="T53" fmla="*/ 0 h 221"/>
                <a:gd name="T54" fmla="*/ 0 w 103"/>
                <a:gd name="T55" fmla="*/ 0 h 221"/>
                <a:gd name="T56" fmla="*/ 0 w 103"/>
                <a:gd name="T57" fmla="*/ 0 h 221"/>
                <a:gd name="T58" fmla="*/ 0 w 103"/>
                <a:gd name="T59" fmla="*/ 0 h 221"/>
                <a:gd name="T60" fmla="*/ 0 w 103"/>
                <a:gd name="T61" fmla="*/ 0 h 221"/>
                <a:gd name="T62" fmla="*/ 0 w 103"/>
                <a:gd name="T63" fmla="*/ 0 h 221"/>
                <a:gd name="T64" fmla="*/ 0 w 103"/>
                <a:gd name="T65" fmla="*/ 0 h 221"/>
                <a:gd name="T66" fmla="*/ 0 w 103"/>
                <a:gd name="T67" fmla="*/ 0 h 221"/>
                <a:gd name="T68" fmla="*/ 0 w 103"/>
                <a:gd name="T69" fmla="*/ 0 h 221"/>
                <a:gd name="T70" fmla="*/ 0 w 103"/>
                <a:gd name="T71" fmla="*/ 0 h 221"/>
                <a:gd name="T72" fmla="*/ 0 w 103"/>
                <a:gd name="T73" fmla="*/ 0 h 221"/>
                <a:gd name="T74" fmla="*/ 0 w 103"/>
                <a:gd name="T75" fmla="*/ 0 h 221"/>
                <a:gd name="T76" fmla="*/ 0 w 103"/>
                <a:gd name="T77" fmla="*/ 0 h 221"/>
                <a:gd name="T78" fmla="*/ 0 w 103"/>
                <a:gd name="T79" fmla="*/ 0 h 221"/>
                <a:gd name="T80" fmla="*/ 0 w 103"/>
                <a:gd name="T81" fmla="*/ 0 h 22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3"/>
                <a:gd name="T124" fmla="*/ 0 h 221"/>
                <a:gd name="T125" fmla="*/ 103 w 103"/>
                <a:gd name="T126" fmla="*/ 221 h 22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3" h="221">
                  <a:moveTo>
                    <a:pt x="0" y="121"/>
                  </a:moveTo>
                  <a:lnTo>
                    <a:pt x="0" y="139"/>
                  </a:lnTo>
                  <a:lnTo>
                    <a:pt x="4" y="156"/>
                  </a:lnTo>
                  <a:lnTo>
                    <a:pt x="12" y="172"/>
                  </a:lnTo>
                  <a:lnTo>
                    <a:pt x="22" y="186"/>
                  </a:lnTo>
                  <a:lnTo>
                    <a:pt x="35" y="197"/>
                  </a:lnTo>
                  <a:lnTo>
                    <a:pt x="50" y="208"/>
                  </a:lnTo>
                  <a:lnTo>
                    <a:pt x="66" y="216"/>
                  </a:lnTo>
                  <a:lnTo>
                    <a:pt x="83" y="220"/>
                  </a:lnTo>
                  <a:lnTo>
                    <a:pt x="89" y="221"/>
                  </a:lnTo>
                  <a:lnTo>
                    <a:pt x="94" y="219"/>
                  </a:lnTo>
                  <a:lnTo>
                    <a:pt x="98" y="216"/>
                  </a:lnTo>
                  <a:lnTo>
                    <a:pt x="100" y="211"/>
                  </a:lnTo>
                  <a:lnTo>
                    <a:pt x="100" y="206"/>
                  </a:lnTo>
                  <a:lnTo>
                    <a:pt x="99" y="201"/>
                  </a:lnTo>
                  <a:lnTo>
                    <a:pt x="96" y="196"/>
                  </a:lnTo>
                  <a:lnTo>
                    <a:pt x="91" y="194"/>
                  </a:lnTo>
                  <a:lnTo>
                    <a:pt x="74" y="188"/>
                  </a:lnTo>
                  <a:lnTo>
                    <a:pt x="58" y="179"/>
                  </a:lnTo>
                  <a:lnTo>
                    <a:pt x="45" y="168"/>
                  </a:lnTo>
                  <a:lnTo>
                    <a:pt x="36" y="155"/>
                  </a:lnTo>
                  <a:lnTo>
                    <a:pt x="30" y="139"/>
                  </a:lnTo>
                  <a:lnTo>
                    <a:pt x="27" y="122"/>
                  </a:lnTo>
                  <a:lnTo>
                    <a:pt x="27" y="103"/>
                  </a:lnTo>
                  <a:lnTo>
                    <a:pt x="32" y="84"/>
                  </a:lnTo>
                  <a:lnTo>
                    <a:pt x="38" y="70"/>
                  </a:lnTo>
                  <a:lnTo>
                    <a:pt x="46" y="57"/>
                  </a:lnTo>
                  <a:lnTo>
                    <a:pt x="56" y="46"/>
                  </a:lnTo>
                  <a:lnTo>
                    <a:pt x="66" y="35"/>
                  </a:lnTo>
                  <a:lnTo>
                    <a:pt x="76" y="25"/>
                  </a:lnTo>
                  <a:lnTo>
                    <a:pt x="86" y="17"/>
                  </a:lnTo>
                  <a:lnTo>
                    <a:pt x="96" y="8"/>
                  </a:lnTo>
                  <a:lnTo>
                    <a:pt x="103" y="1"/>
                  </a:lnTo>
                  <a:lnTo>
                    <a:pt x="96" y="0"/>
                  </a:lnTo>
                  <a:lnTo>
                    <a:pt x="84" y="5"/>
                  </a:lnTo>
                  <a:lnTo>
                    <a:pt x="69" y="17"/>
                  </a:lnTo>
                  <a:lnTo>
                    <a:pt x="51" y="33"/>
                  </a:lnTo>
                  <a:lnTo>
                    <a:pt x="34" y="53"/>
                  </a:lnTo>
                  <a:lnTo>
                    <a:pt x="18" y="75"/>
                  </a:lnTo>
                  <a:lnTo>
                    <a:pt x="7" y="98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86" name="Freeform 857"/>
            <p:cNvSpPr>
              <a:spLocks/>
            </p:cNvSpPr>
            <p:nvPr/>
          </p:nvSpPr>
          <p:spPr bwMode="auto">
            <a:xfrm>
              <a:off x="4571" y="3344"/>
              <a:ext cx="28" cy="41"/>
            </a:xfrm>
            <a:custGeom>
              <a:avLst/>
              <a:gdLst>
                <a:gd name="T0" fmla="*/ 0 w 221"/>
                <a:gd name="T1" fmla="*/ 0 h 288"/>
                <a:gd name="T2" fmla="*/ 0 w 221"/>
                <a:gd name="T3" fmla="*/ 0 h 288"/>
                <a:gd name="T4" fmla="*/ 0 w 221"/>
                <a:gd name="T5" fmla="*/ 0 h 288"/>
                <a:gd name="T6" fmla="*/ 0 w 221"/>
                <a:gd name="T7" fmla="*/ 0 h 288"/>
                <a:gd name="T8" fmla="*/ 0 w 221"/>
                <a:gd name="T9" fmla="*/ 0 h 288"/>
                <a:gd name="T10" fmla="*/ 0 w 221"/>
                <a:gd name="T11" fmla="*/ 0 h 288"/>
                <a:gd name="T12" fmla="*/ 0 w 221"/>
                <a:gd name="T13" fmla="*/ 0 h 288"/>
                <a:gd name="T14" fmla="*/ 0 w 221"/>
                <a:gd name="T15" fmla="*/ 0 h 288"/>
                <a:gd name="T16" fmla="*/ 0 w 221"/>
                <a:gd name="T17" fmla="*/ 0 h 288"/>
                <a:gd name="T18" fmla="*/ 0 w 221"/>
                <a:gd name="T19" fmla="*/ 0 h 288"/>
                <a:gd name="T20" fmla="*/ 0 w 221"/>
                <a:gd name="T21" fmla="*/ 0 h 288"/>
                <a:gd name="T22" fmla="*/ 0 w 221"/>
                <a:gd name="T23" fmla="*/ 0 h 288"/>
                <a:gd name="T24" fmla="*/ 0 w 221"/>
                <a:gd name="T25" fmla="*/ 0 h 288"/>
                <a:gd name="T26" fmla="*/ 0 w 221"/>
                <a:gd name="T27" fmla="*/ 0 h 288"/>
                <a:gd name="T28" fmla="*/ 0 w 221"/>
                <a:gd name="T29" fmla="*/ 0 h 288"/>
                <a:gd name="T30" fmla="*/ 0 w 221"/>
                <a:gd name="T31" fmla="*/ 0 h 288"/>
                <a:gd name="T32" fmla="*/ 0 w 221"/>
                <a:gd name="T33" fmla="*/ 0 h 288"/>
                <a:gd name="T34" fmla="*/ 0 w 221"/>
                <a:gd name="T35" fmla="*/ 0 h 288"/>
                <a:gd name="T36" fmla="*/ 0 w 221"/>
                <a:gd name="T37" fmla="*/ 0 h 288"/>
                <a:gd name="T38" fmla="*/ 0 w 221"/>
                <a:gd name="T39" fmla="*/ 0 h 288"/>
                <a:gd name="T40" fmla="*/ 0 w 221"/>
                <a:gd name="T41" fmla="*/ 0 h 288"/>
                <a:gd name="T42" fmla="*/ 0 w 221"/>
                <a:gd name="T43" fmla="*/ 0 h 288"/>
                <a:gd name="T44" fmla="*/ 0 w 221"/>
                <a:gd name="T45" fmla="*/ 0 h 288"/>
                <a:gd name="T46" fmla="*/ 0 w 221"/>
                <a:gd name="T47" fmla="*/ 0 h 288"/>
                <a:gd name="T48" fmla="*/ 0 w 221"/>
                <a:gd name="T49" fmla="*/ 0 h 288"/>
                <a:gd name="T50" fmla="*/ 0 w 221"/>
                <a:gd name="T51" fmla="*/ 0 h 288"/>
                <a:gd name="T52" fmla="*/ 0 w 221"/>
                <a:gd name="T53" fmla="*/ 0 h 288"/>
                <a:gd name="T54" fmla="*/ 0 w 221"/>
                <a:gd name="T55" fmla="*/ 0 h 288"/>
                <a:gd name="T56" fmla="*/ 0 w 221"/>
                <a:gd name="T57" fmla="*/ 0 h 288"/>
                <a:gd name="T58" fmla="*/ 0 w 221"/>
                <a:gd name="T59" fmla="*/ 0 h 288"/>
                <a:gd name="T60" fmla="*/ 0 w 221"/>
                <a:gd name="T61" fmla="*/ 0 h 288"/>
                <a:gd name="T62" fmla="*/ 0 w 221"/>
                <a:gd name="T63" fmla="*/ 0 h 288"/>
                <a:gd name="T64" fmla="*/ 0 w 221"/>
                <a:gd name="T65" fmla="*/ 0 h 288"/>
                <a:gd name="T66" fmla="*/ 0 w 221"/>
                <a:gd name="T67" fmla="*/ 0 h 288"/>
                <a:gd name="T68" fmla="*/ 0 w 221"/>
                <a:gd name="T69" fmla="*/ 0 h 288"/>
                <a:gd name="T70" fmla="*/ 0 w 221"/>
                <a:gd name="T71" fmla="*/ 0 h 288"/>
                <a:gd name="T72" fmla="*/ 0 w 221"/>
                <a:gd name="T73" fmla="*/ 0 h 288"/>
                <a:gd name="T74" fmla="*/ 0 w 221"/>
                <a:gd name="T75" fmla="*/ 0 h 2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21"/>
                <a:gd name="T115" fmla="*/ 0 h 288"/>
                <a:gd name="T116" fmla="*/ 221 w 221"/>
                <a:gd name="T117" fmla="*/ 288 h 2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21" h="288">
                  <a:moveTo>
                    <a:pt x="179" y="108"/>
                  </a:moveTo>
                  <a:lnTo>
                    <a:pt x="186" y="115"/>
                  </a:lnTo>
                  <a:lnTo>
                    <a:pt x="193" y="124"/>
                  </a:lnTo>
                  <a:lnTo>
                    <a:pt x="197" y="133"/>
                  </a:lnTo>
                  <a:lnTo>
                    <a:pt x="201" y="143"/>
                  </a:lnTo>
                  <a:lnTo>
                    <a:pt x="202" y="153"/>
                  </a:lnTo>
                  <a:lnTo>
                    <a:pt x="202" y="163"/>
                  </a:lnTo>
                  <a:lnTo>
                    <a:pt x="199" y="174"/>
                  </a:lnTo>
                  <a:lnTo>
                    <a:pt x="195" y="184"/>
                  </a:lnTo>
                  <a:lnTo>
                    <a:pt x="187" y="194"/>
                  </a:lnTo>
                  <a:lnTo>
                    <a:pt x="179" y="204"/>
                  </a:lnTo>
                  <a:lnTo>
                    <a:pt x="170" y="212"/>
                  </a:lnTo>
                  <a:lnTo>
                    <a:pt x="159" y="221"/>
                  </a:lnTo>
                  <a:lnTo>
                    <a:pt x="150" y="229"/>
                  </a:lnTo>
                  <a:lnTo>
                    <a:pt x="139" y="237"/>
                  </a:lnTo>
                  <a:lnTo>
                    <a:pt x="129" y="246"/>
                  </a:lnTo>
                  <a:lnTo>
                    <a:pt x="119" y="255"/>
                  </a:lnTo>
                  <a:lnTo>
                    <a:pt x="116" y="258"/>
                  </a:lnTo>
                  <a:lnTo>
                    <a:pt x="114" y="263"/>
                  </a:lnTo>
                  <a:lnTo>
                    <a:pt x="112" y="267"/>
                  </a:lnTo>
                  <a:lnTo>
                    <a:pt x="110" y="271"/>
                  </a:lnTo>
                  <a:lnTo>
                    <a:pt x="109" y="276"/>
                  </a:lnTo>
                  <a:lnTo>
                    <a:pt x="109" y="280"/>
                  </a:lnTo>
                  <a:lnTo>
                    <a:pt x="110" y="284"/>
                  </a:lnTo>
                  <a:lnTo>
                    <a:pt x="113" y="287"/>
                  </a:lnTo>
                  <a:lnTo>
                    <a:pt x="117" y="288"/>
                  </a:lnTo>
                  <a:lnTo>
                    <a:pt x="121" y="288"/>
                  </a:lnTo>
                  <a:lnTo>
                    <a:pt x="125" y="287"/>
                  </a:lnTo>
                  <a:lnTo>
                    <a:pt x="129" y="284"/>
                  </a:lnTo>
                  <a:lnTo>
                    <a:pt x="139" y="272"/>
                  </a:lnTo>
                  <a:lnTo>
                    <a:pt x="151" y="261"/>
                  </a:lnTo>
                  <a:lnTo>
                    <a:pt x="162" y="250"/>
                  </a:lnTo>
                  <a:lnTo>
                    <a:pt x="175" y="239"/>
                  </a:lnTo>
                  <a:lnTo>
                    <a:pt x="186" y="229"/>
                  </a:lnTo>
                  <a:lnTo>
                    <a:pt x="197" y="217"/>
                  </a:lnTo>
                  <a:lnTo>
                    <a:pt x="207" y="204"/>
                  </a:lnTo>
                  <a:lnTo>
                    <a:pt x="215" y="190"/>
                  </a:lnTo>
                  <a:lnTo>
                    <a:pt x="220" y="174"/>
                  </a:lnTo>
                  <a:lnTo>
                    <a:pt x="221" y="158"/>
                  </a:lnTo>
                  <a:lnTo>
                    <a:pt x="218" y="142"/>
                  </a:lnTo>
                  <a:lnTo>
                    <a:pt x="213" y="127"/>
                  </a:lnTo>
                  <a:lnTo>
                    <a:pt x="204" y="112"/>
                  </a:lnTo>
                  <a:lnTo>
                    <a:pt x="194" y="99"/>
                  </a:lnTo>
                  <a:lnTo>
                    <a:pt x="181" y="87"/>
                  </a:lnTo>
                  <a:lnTo>
                    <a:pt x="169" y="77"/>
                  </a:lnTo>
                  <a:lnTo>
                    <a:pt x="159" y="69"/>
                  </a:lnTo>
                  <a:lnTo>
                    <a:pt x="149" y="63"/>
                  </a:lnTo>
                  <a:lnTo>
                    <a:pt x="137" y="55"/>
                  </a:lnTo>
                  <a:lnTo>
                    <a:pt x="125" y="48"/>
                  </a:lnTo>
                  <a:lnTo>
                    <a:pt x="114" y="40"/>
                  </a:lnTo>
                  <a:lnTo>
                    <a:pt x="101" y="33"/>
                  </a:lnTo>
                  <a:lnTo>
                    <a:pt x="89" y="27"/>
                  </a:lnTo>
                  <a:lnTo>
                    <a:pt x="77" y="20"/>
                  </a:lnTo>
                  <a:lnTo>
                    <a:pt x="66" y="15"/>
                  </a:lnTo>
                  <a:lnTo>
                    <a:pt x="54" y="9"/>
                  </a:lnTo>
                  <a:lnTo>
                    <a:pt x="42" y="6"/>
                  </a:lnTo>
                  <a:lnTo>
                    <a:pt x="32" y="3"/>
                  </a:lnTo>
                  <a:lnTo>
                    <a:pt x="22" y="1"/>
                  </a:lnTo>
                  <a:lnTo>
                    <a:pt x="14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5"/>
                  </a:lnTo>
                  <a:lnTo>
                    <a:pt x="16" y="8"/>
                  </a:lnTo>
                  <a:lnTo>
                    <a:pt x="26" y="13"/>
                  </a:lnTo>
                  <a:lnTo>
                    <a:pt x="35" y="17"/>
                  </a:lnTo>
                  <a:lnTo>
                    <a:pt x="47" y="22"/>
                  </a:lnTo>
                  <a:lnTo>
                    <a:pt x="58" y="28"/>
                  </a:lnTo>
                  <a:lnTo>
                    <a:pt x="71" y="34"/>
                  </a:lnTo>
                  <a:lnTo>
                    <a:pt x="83" y="40"/>
                  </a:lnTo>
                  <a:lnTo>
                    <a:pt x="96" y="48"/>
                  </a:lnTo>
                  <a:lnTo>
                    <a:pt x="109" y="55"/>
                  </a:lnTo>
                  <a:lnTo>
                    <a:pt x="121" y="64"/>
                  </a:lnTo>
                  <a:lnTo>
                    <a:pt x="134" y="72"/>
                  </a:lnTo>
                  <a:lnTo>
                    <a:pt x="146" y="81"/>
                  </a:lnTo>
                  <a:lnTo>
                    <a:pt x="158" y="90"/>
                  </a:lnTo>
                  <a:lnTo>
                    <a:pt x="169" y="98"/>
                  </a:lnTo>
                  <a:lnTo>
                    <a:pt x="179" y="108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87" name="Freeform 858"/>
            <p:cNvSpPr>
              <a:spLocks/>
            </p:cNvSpPr>
            <p:nvPr/>
          </p:nvSpPr>
          <p:spPr bwMode="auto">
            <a:xfrm>
              <a:off x="4541" y="3392"/>
              <a:ext cx="9" cy="25"/>
            </a:xfrm>
            <a:custGeom>
              <a:avLst/>
              <a:gdLst>
                <a:gd name="T0" fmla="*/ 0 w 74"/>
                <a:gd name="T1" fmla="*/ 0 h 174"/>
                <a:gd name="T2" fmla="*/ 0 w 74"/>
                <a:gd name="T3" fmla="*/ 0 h 174"/>
                <a:gd name="T4" fmla="*/ 0 w 74"/>
                <a:gd name="T5" fmla="*/ 0 h 174"/>
                <a:gd name="T6" fmla="*/ 0 w 74"/>
                <a:gd name="T7" fmla="*/ 0 h 174"/>
                <a:gd name="T8" fmla="*/ 0 w 74"/>
                <a:gd name="T9" fmla="*/ 0 h 174"/>
                <a:gd name="T10" fmla="*/ 0 w 74"/>
                <a:gd name="T11" fmla="*/ 0 h 174"/>
                <a:gd name="T12" fmla="*/ 0 w 74"/>
                <a:gd name="T13" fmla="*/ 0 h 174"/>
                <a:gd name="T14" fmla="*/ 0 w 74"/>
                <a:gd name="T15" fmla="*/ 0 h 174"/>
                <a:gd name="T16" fmla="*/ 0 w 74"/>
                <a:gd name="T17" fmla="*/ 0 h 174"/>
                <a:gd name="T18" fmla="*/ 0 w 74"/>
                <a:gd name="T19" fmla="*/ 0 h 174"/>
                <a:gd name="T20" fmla="*/ 0 w 74"/>
                <a:gd name="T21" fmla="*/ 0 h 174"/>
                <a:gd name="T22" fmla="*/ 0 w 74"/>
                <a:gd name="T23" fmla="*/ 0 h 174"/>
                <a:gd name="T24" fmla="*/ 0 w 74"/>
                <a:gd name="T25" fmla="*/ 0 h 174"/>
                <a:gd name="T26" fmla="*/ 0 w 74"/>
                <a:gd name="T27" fmla="*/ 0 h 174"/>
                <a:gd name="T28" fmla="*/ 0 w 74"/>
                <a:gd name="T29" fmla="*/ 0 h 174"/>
                <a:gd name="T30" fmla="*/ 0 w 74"/>
                <a:gd name="T31" fmla="*/ 0 h 174"/>
                <a:gd name="T32" fmla="*/ 0 w 74"/>
                <a:gd name="T33" fmla="*/ 0 h 174"/>
                <a:gd name="T34" fmla="*/ 0 w 74"/>
                <a:gd name="T35" fmla="*/ 0 h 174"/>
                <a:gd name="T36" fmla="*/ 0 w 74"/>
                <a:gd name="T37" fmla="*/ 0 h 174"/>
                <a:gd name="T38" fmla="*/ 0 w 74"/>
                <a:gd name="T39" fmla="*/ 0 h 174"/>
                <a:gd name="T40" fmla="*/ 0 w 74"/>
                <a:gd name="T41" fmla="*/ 0 h 174"/>
                <a:gd name="T42" fmla="*/ 0 w 74"/>
                <a:gd name="T43" fmla="*/ 0 h 174"/>
                <a:gd name="T44" fmla="*/ 0 w 74"/>
                <a:gd name="T45" fmla="*/ 0 h 174"/>
                <a:gd name="T46" fmla="*/ 0 w 74"/>
                <a:gd name="T47" fmla="*/ 0 h 174"/>
                <a:gd name="T48" fmla="*/ 0 w 74"/>
                <a:gd name="T49" fmla="*/ 0 h 1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4"/>
                <a:gd name="T76" fmla="*/ 0 h 174"/>
                <a:gd name="T77" fmla="*/ 74 w 74"/>
                <a:gd name="T78" fmla="*/ 174 h 1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4" h="174">
                  <a:moveTo>
                    <a:pt x="28" y="12"/>
                  </a:moveTo>
                  <a:lnTo>
                    <a:pt x="26" y="7"/>
                  </a:lnTo>
                  <a:lnTo>
                    <a:pt x="23" y="3"/>
                  </a:lnTo>
                  <a:lnTo>
                    <a:pt x="17" y="1"/>
                  </a:lnTo>
                  <a:lnTo>
                    <a:pt x="12" y="0"/>
                  </a:lnTo>
                  <a:lnTo>
                    <a:pt x="7" y="2"/>
                  </a:lnTo>
                  <a:lnTo>
                    <a:pt x="3" y="5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5" y="39"/>
                  </a:lnTo>
                  <a:lnTo>
                    <a:pt x="13" y="66"/>
                  </a:lnTo>
                  <a:lnTo>
                    <a:pt x="24" y="92"/>
                  </a:lnTo>
                  <a:lnTo>
                    <a:pt x="36" y="118"/>
                  </a:lnTo>
                  <a:lnTo>
                    <a:pt x="49" y="141"/>
                  </a:lnTo>
                  <a:lnTo>
                    <a:pt x="61" y="159"/>
                  </a:lnTo>
                  <a:lnTo>
                    <a:pt x="69" y="171"/>
                  </a:lnTo>
                  <a:lnTo>
                    <a:pt x="74" y="174"/>
                  </a:lnTo>
                  <a:lnTo>
                    <a:pt x="72" y="162"/>
                  </a:lnTo>
                  <a:lnTo>
                    <a:pt x="67" y="147"/>
                  </a:lnTo>
                  <a:lnTo>
                    <a:pt x="61" y="128"/>
                  </a:lnTo>
                  <a:lnTo>
                    <a:pt x="53" y="105"/>
                  </a:lnTo>
                  <a:lnTo>
                    <a:pt x="46" y="82"/>
                  </a:lnTo>
                  <a:lnTo>
                    <a:pt x="38" y="58"/>
                  </a:lnTo>
                  <a:lnTo>
                    <a:pt x="32" y="35"/>
                  </a:lnTo>
                  <a:lnTo>
                    <a:pt x="28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88" name="Freeform 859"/>
            <p:cNvSpPr>
              <a:spLocks/>
            </p:cNvSpPr>
            <p:nvPr/>
          </p:nvSpPr>
          <p:spPr bwMode="auto">
            <a:xfrm>
              <a:off x="4537" y="3379"/>
              <a:ext cx="5" cy="12"/>
            </a:xfrm>
            <a:custGeom>
              <a:avLst/>
              <a:gdLst>
                <a:gd name="T0" fmla="*/ 0 w 39"/>
                <a:gd name="T1" fmla="*/ 0 h 87"/>
                <a:gd name="T2" fmla="*/ 0 w 39"/>
                <a:gd name="T3" fmla="*/ 0 h 87"/>
                <a:gd name="T4" fmla="*/ 0 w 39"/>
                <a:gd name="T5" fmla="*/ 0 h 87"/>
                <a:gd name="T6" fmla="*/ 0 w 39"/>
                <a:gd name="T7" fmla="*/ 0 h 87"/>
                <a:gd name="T8" fmla="*/ 0 w 39"/>
                <a:gd name="T9" fmla="*/ 0 h 87"/>
                <a:gd name="T10" fmla="*/ 0 w 39"/>
                <a:gd name="T11" fmla="*/ 0 h 87"/>
                <a:gd name="T12" fmla="*/ 0 w 39"/>
                <a:gd name="T13" fmla="*/ 0 h 87"/>
                <a:gd name="T14" fmla="*/ 0 w 39"/>
                <a:gd name="T15" fmla="*/ 0 h 87"/>
                <a:gd name="T16" fmla="*/ 0 w 39"/>
                <a:gd name="T17" fmla="*/ 0 h 87"/>
                <a:gd name="T18" fmla="*/ 0 w 39"/>
                <a:gd name="T19" fmla="*/ 0 h 87"/>
                <a:gd name="T20" fmla="*/ 0 w 39"/>
                <a:gd name="T21" fmla="*/ 0 h 87"/>
                <a:gd name="T22" fmla="*/ 0 w 39"/>
                <a:gd name="T23" fmla="*/ 0 h 87"/>
                <a:gd name="T24" fmla="*/ 0 w 39"/>
                <a:gd name="T25" fmla="*/ 0 h 87"/>
                <a:gd name="T26" fmla="*/ 0 w 39"/>
                <a:gd name="T27" fmla="*/ 0 h 87"/>
                <a:gd name="T28" fmla="*/ 0 w 39"/>
                <a:gd name="T29" fmla="*/ 0 h 87"/>
                <a:gd name="T30" fmla="*/ 0 w 39"/>
                <a:gd name="T31" fmla="*/ 0 h 87"/>
                <a:gd name="T32" fmla="*/ 0 w 39"/>
                <a:gd name="T33" fmla="*/ 0 h 87"/>
                <a:gd name="T34" fmla="*/ 0 w 39"/>
                <a:gd name="T35" fmla="*/ 0 h 87"/>
                <a:gd name="T36" fmla="*/ 0 w 39"/>
                <a:gd name="T37" fmla="*/ 0 h 87"/>
                <a:gd name="T38" fmla="*/ 0 w 39"/>
                <a:gd name="T39" fmla="*/ 0 h 87"/>
                <a:gd name="T40" fmla="*/ 0 w 39"/>
                <a:gd name="T41" fmla="*/ 0 h 8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9"/>
                <a:gd name="T64" fmla="*/ 0 h 87"/>
                <a:gd name="T65" fmla="*/ 39 w 39"/>
                <a:gd name="T66" fmla="*/ 87 h 8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9" h="87">
                  <a:moveTo>
                    <a:pt x="20" y="9"/>
                  </a:moveTo>
                  <a:lnTo>
                    <a:pt x="19" y="5"/>
                  </a:lnTo>
                  <a:lnTo>
                    <a:pt x="16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2" y="3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22"/>
                  </a:lnTo>
                  <a:lnTo>
                    <a:pt x="3" y="35"/>
                  </a:lnTo>
                  <a:lnTo>
                    <a:pt x="7" y="48"/>
                  </a:lnTo>
                  <a:lnTo>
                    <a:pt x="13" y="60"/>
                  </a:lnTo>
                  <a:lnTo>
                    <a:pt x="19" y="72"/>
                  </a:lnTo>
                  <a:lnTo>
                    <a:pt x="25" y="81"/>
                  </a:lnTo>
                  <a:lnTo>
                    <a:pt x="33" y="86"/>
                  </a:lnTo>
                  <a:lnTo>
                    <a:pt x="38" y="87"/>
                  </a:lnTo>
                  <a:lnTo>
                    <a:pt x="39" y="70"/>
                  </a:lnTo>
                  <a:lnTo>
                    <a:pt x="34" y="50"/>
                  </a:lnTo>
                  <a:lnTo>
                    <a:pt x="27" y="29"/>
                  </a:lnTo>
                  <a:lnTo>
                    <a:pt x="2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89" name="Freeform 860"/>
            <p:cNvSpPr>
              <a:spLocks/>
            </p:cNvSpPr>
            <p:nvPr/>
          </p:nvSpPr>
          <p:spPr bwMode="auto">
            <a:xfrm>
              <a:off x="4533" y="3370"/>
              <a:ext cx="4" cy="7"/>
            </a:xfrm>
            <a:custGeom>
              <a:avLst/>
              <a:gdLst>
                <a:gd name="T0" fmla="*/ 0 w 34"/>
                <a:gd name="T1" fmla="*/ 0 h 51"/>
                <a:gd name="T2" fmla="*/ 0 w 34"/>
                <a:gd name="T3" fmla="*/ 0 h 51"/>
                <a:gd name="T4" fmla="*/ 0 w 34"/>
                <a:gd name="T5" fmla="*/ 0 h 51"/>
                <a:gd name="T6" fmla="*/ 0 w 34"/>
                <a:gd name="T7" fmla="*/ 0 h 51"/>
                <a:gd name="T8" fmla="*/ 0 w 34"/>
                <a:gd name="T9" fmla="*/ 0 h 51"/>
                <a:gd name="T10" fmla="*/ 0 w 34"/>
                <a:gd name="T11" fmla="*/ 0 h 51"/>
                <a:gd name="T12" fmla="*/ 0 w 34"/>
                <a:gd name="T13" fmla="*/ 0 h 51"/>
                <a:gd name="T14" fmla="*/ 0 w 34"/>
                <a:gd name="T15" fmla="*/ 0 h 51"/>
                <a:gd name="T16" fmla="*/ 0 w 34"/>
                <a:gd name="T17" fmla="*/ 0 h 51"/>
                <a:gd name="T18" fmla="*/ 0 w 34"/>
                <a:gd name="T19" fmla="*/ 0 h 51"/>
                <a:gd name="T20" fmla="*/ 0 w 34"/>
                <a:gd name="T21" fmla="*/ 0 h 51"/>
                <a:gd name="T22" fmla="*/ 0 w 34"/>
                <a:gd name="T23" fmla="*/ 0 h 51"/>
                <a:gd name="T24" fmla="*/ 0 w 34"/>
                <a:gd name="T25" fmla="*/ 0 h 51"/>
                <a:gd name="T26" fmla="*/ 0 w 34"/>
                <a:gd name="T27" fmla="*/ 0 h 51"/>
                <a:gd name="T28" fmla="*/ 0 w 34"/>
                <a:gd name="T29" fmla="*/ 0 h 51"/>
                <a:gd name="T30" fmla="*/ 0 w 34"/>
                <a:gd name="T31" fmla="*/ 0 h 51"/>
                <a:gd name="T32" fmla="*/ 0 w 34"/>
                <a:gd name="T33" fmla="*/ 0 h 51"/>
                <a:gd name="T34" fmla="*/ 0 w 34"/>
                <a:gd name="T35" fmla="*/ 0 h 51"/>
                <a:gd name="T36" fmla="*/ 0 w 34"/>
                <a:gd name="T37" fmla="*/ 0 h 51"/>
                <a:gd name="T38" fmla="*/ 0 w 34"/>
                <a:gd name="T39" fmla="*/ 0 h 51"/>
                <a:gd name="T40" fmla="*/ 0 w 34"/>
                <a:gd name="T41" fmla="*/ 0 h 51"/>
                <a:gd name="T42" fmla="*/ 0 w 34"/>
                <a:gd name="T43" fmla="*/ 0 h 51"/>
                <a:gd name="T44" fmla="*/ 0 w 34"/>
                <a:gd name="T45" fmla="*/ 0 h 51"/>
                <a:gd name="T46" fmla="*/ 0 w 34"/>
                <a:gd name="T47" fmla="*/ 0 h 51"/>
                <a:gd name="T48" fmla="*/ 0 w 34"/>
                <a:gd name="T49" fmla="*/ 0 h 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4"/>
                <a:gd name="T76" fmla="*/ 0 h 51"/>
                <a:gd name="T77" fmla="*/ 34 w 34"/>
                <a:gd name="T78" fmla="*/ 51 h 5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4" h="51">
                  <a:moveTo>
                    <a:pt x="18" y="7"/>
                  </a:moveTo>
                  <a:lnTo>
                    <a:pt x="18" y="8"/>
                  </a:lnTo>
                  <a:lnTo>
                    <a:pt x="17" y="5"/>
                  </a:lnTo>
                  <a:lnTo>
                    <a:pt x="14" y="1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5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3"/>
                  </a:lnTo>
                  <a:lnTo>
                    <a:pt x="8" y="30"/>
                  </a:lnTo>
                  <a:lnTo>
                    <a:pt x="13" y="37"/>
                  </a:lnTo>
                  <a:lnTo>
                    <a:pt x="18" y="43"/>
                  </a:lnTo>
                  <a:lnTo>
                    <a:pt x="25" y="47"/>
                  </a:lnTo>
                  <a:lnTo>
                    <a:pt x="30" y="51"/>
                  </a:lnTo>
                  <a:lnTo>
                    <a:pt x="34" y="51"/>
                  </a:lnTo>
                  <a:lnTo>
                    <a:pt x="33" y="40"/>
                  </a:lnTo>
                  <a:lnTo>
                    <a:pt x="29" y="27"/>
                  </a:lnTo>
                  <a:lnTo>
                    <a:pt x="23" y="15"/>
                  </a:lnTo>
                  <a:lnTo>
                    <a:pt x="18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90" name="Freeform 861"/>
            <p:cNvSpPr>
              <a:spLocks/>
            </p:cNvSpPr>
            <p:nvPr/>
          </p:nvSpPr>
          <p:spPr bwMode="auto">
            <a:xfrm>
              <a:off x="4529" y="3364"/>
              <a:ext cx="6" cy="4"/>
            </a:xfrm>
            <a:custGeom>
              <a:avLst/>
              <a:gdLst>
                <a:gd name="T0" fmla="*/ 0 w 46"/>
                <a:gd name="T1" fmla="*/ 0 h 33"/>
                <a:gd name="T2" fmla="*/ 0 w 46"/>
                <a:gd name="T3" fmla="*/ 0 h 33"/>
                <a:gd name="T4" fmla="*/ 0 w 46"/>
                <a:gd name="T5" fmla="*/ 0 h 33"/>
                <a:gd name="T6" fmla="*/ 0 w 46"/>
                <a:gd name="T7" fmla="*/ 0 h 33"/>
                <a:gd name="T8" fmla="*/ 0 w 46"/>
                <a:gd name="T9" fmla="*/ 0 h 33"/>
                <a:gd name="T10" fmla="*/ 0 w 46"/>
                <a:gd name="T11" fmla="*/ 0 h 33"/>
                <a:gd name="T12" fmla="*/ 0 w 46"/>
                <a:gd name="T13" fmla="*/ 0 h 33"/>
                <a:gd name="T14" fmla="*/ 0 w 46"/>
                <a:gd name="T15" fmla="*/ 0 h 33"/>
                <a:gd name="T16" fmla="*/ 0 w 46"/>
                <a:gd name="T17" fmla="*/ 0 h 33"/>
                <a:gd name="T18" fmla="*/ 0 w 46"/>
                <a:gd name="T19" fmla="*/ 0 h 33"/>
                <a:gd name="T20" fmla="*/ 0 w 46"/>
                <a:gd name="T21" fmla="*/ 0 h 33"/>
                <a:gd name="T22" fmla="*/ 0 w 46"/>
                <a:gd name="T23" fmla="*/ 0 h 33"/>
                <a:gd name="T24" fmla="*/ 0 w 46"/>
                <a:gd name="T25" fmla="*/ 0 h 33"/>
                <a:gd name="T26" fmla="*/ 0 w 46"/>
                <a:gd name="T27" fmla="*/ 0 h 33"/>
                <a:gd name="T28" fmla="*/ 0 w 46"/>
                <a:gd name="T29" fmla="*/ 0 h 33"/>
                <a:gd name="T30" fmla="*/ 0 w 46"/>
                <a:gd name="T31" fmla="*/ 0 h 33"/>
                <a:gd name="T32" fmla="*/ 0 w 46"/>
                <a:gd name="T33" fmla="*/ 0 h 33"/>
                <a:gd name="T34" fmla="*/ 0 w 46"/>
                <a:gd name="T35" fmla="*/ 0 h 33"/>
                <a:gd name="T36" fmla="*/ 0 w 46"/>
                <a:gd name="T37" fmla="*/ 0 h 33"/>
                <a:gd name="T38" fmla="*/ 0 w 46"/>
                <a:gd name="T39" fmla="*/ 0 h 33"/>
                <a:gd name="T40" fmla="*/ 0 w 46"/>
                <a:gd name="T41" fmla="*/ 0 h 33"/>
                <a:gd name="T42" fmla="*/ 0 w 46"/>
                <a:gd name="T43" fmla="*/ 0 h 33"/>
                <a:gd name="T44" fmla="*/ 0 w 46"/>
                <a:gd name="T45" fmla="*/ 0 h 33"/>
                <a:gd name="T46" fmla="*/ 0 w 46"/>
                <a:gd name="T47" fmla="*/ 0 h 33"/>
                <a:gd name="T48" fmla="*/ 0 w 46"/>
                <a:gd name="T49" fmla="*/ 0 h 3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6"/>
                <a:gd name="T76" fmla="*/ 0 h 33"/>
                <a:gd name="T77" fmla="*/ 46 w 46"/>
                <a:gd name="T78" fmla="*/ 33 h 3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6" h="33">
                  <a:moveTo>
                    <a:pt x="37" y="24"/>
                  </a:moveTo>
                  <a:lnTo>
                    <a:pt x="41" y="22"/>
                  </a:lnTo>
                  <a:lnTo>
                    <a:pt x="45" y="19"/>
                  </a:lnTo>
                  <a:lnTo>
                    <a:pt x="46" y="15"/>
                  </a:lnTo>
                  <a:lnTo>
                    <a:pt x="46" y="10"/>
                  </a:lnTo>
                  <a:lnTo>
                    <a:pt x="44" y="5"/>
                  </a:lnTo>
                  <a:lnTo>
                    <a:pt x="41" y="2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19" y="3"/>
                  </a:lnTo>
                  <a:lnTo>
                    <a:pt x="12" y="7"/>
                  </a:lnTo>
                  <a:lnTo>
                    <a:pt x="5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3" y="31"/>
                  </a:lnTo>
                  <a:lnTo>
                    <a:pt x="7" y="33"/>
                  </a:lnTo>
                  <a:lnTo>
                    <a:pt x="12" y="33"/>
                  </a:lnTo>
                  <a:lnTo>
                    <a:pt x="16" y="33"/>
                  </a:lnTo>
                  <a:lnTo>
                    <a:pt x="21" y="31"/>
                  </a:lnTo>
                  <a:lnTo>
                    <a:pt x="26" y="30"/>
                  </a:lnTo>
                  <a:lnTo>
                    <a:pt x="32" y="28"/>
                  </a:lnTo>
                  <a:lnTo>
                    <a:pt x="37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91" name="Freeform 862"/>
            <p:cNvSpPr>
              <a:spLocks/>
            </p:cNvSpPr>
            <p:nvPr/>
          </p:nvSpPr>
          <p:spPr bwMode="auto">
            <a:xfrm>
              <a:off x="4502" y="3356"/>
              <a:ext cx="23" cy="31"/>
            </a:xfrm>
            <a:custGeom>
              <a:avLst/>
              <a:gdLst>
                <a:gd name="T0" fmla="*/ 0 w 177"/>
                <a:gd name="T1" fmla="*/ 0 h 219"/>
                <a:gd name="T2" fmla="*/ 0 w 177"/>
                <a:gd name="T3" fmla="*/ 0 h 219"/>
                <a:gd name="T4" fmla="*/ 0 w 177"/>
                <a:gd name="T5" fmla="*/ 0 h 219"/>
                <a:gd name="T6" fmla="*/ 0 w 177"/>
                <a:gd name="T7" fmla="*/ 0 h 219"/>
                <a:gd name="T8" fmla="*/ 0 w 177"/>
                <a:gd name="T9" fmla="*/ 0 h 219"/>
                <a:gd name="T10" fmla="*/ 0 w 177"/>
                <a:gd name="T11" fmla="*/ 0 h 219"/>
                <a:gd name="T12" fmla="*/ 0 w 177"/>
                <a:gd name="T13" fmla="*/ 0 h 219"/>
                <a:gd name="T14" fmla="*/ 0 w 177"/>
                <a:gd name="T15" fmla="*/ 0 h 219"/>
                <a:gd name="T16" fmla="*/ 0 w 177"/>
                <a:gd name="T17" fmla="*/ 0 h 219"/>
                <a:gd name="T18" fmla="*/ 0 w 177"/>
                <a:gd name="T19" fmla="*/ 0 h 219"/>
                <a:gd name="T20" fmla="*/ 0 w 177"/>
                <a:gd name="T21" fmla="*/ 0 h 219"/>
                <a:gd name="T22" fmla="*/ 0 w 177"/>
                <a:gd name="T23" fmla="*/ 0 h 219"/>
                <a:gd name="T24" fmla="*/ 0 w 177"/>
                <a:gd name="T25" fmla="*/ 0 h 219"/>
                <a:gd name="T26" fmla="*/ 0 w 177"/>
                <a:gd name="T27" fmla="*/ 0 h 219"/>
                <a:gd name="T28" fmla="*/ 0 w 177"/>
                <a:gd name="T29" fmla="*/ 0 h 219"/>
                <a:gd name="T30" fmla="*/ 0 w 177"/>
                <a:gd name="T31" fmla="*/ 0 h 219"/>
                <a:gd name="T32" fmla="*/ 0 w 177"/>
                <a:gd name="T33" fmla="*/ 0 h 219"/>
                <a:gd name="T34" fmla="*/ 0 w 177"/>
                <a:gd name="T35" fmla="*/ 0 h 219"/>
                <a:gd name="T36" fmla="*/ 0 w 177"/>
                <a:gd name="T37" fmla="*/ 0 h 219"/>
                <a:gd name="T38" fmla="*/ 0 w 177"/>
                <a:gd name="T39" fmla="*/ 0 h 219"/>
                <a:gd name="T40" fmla="*/ 0 w 177"/>
                <a:gd name="T41" fmla="*/ 0 h 219"/>
                <a:gd name="T42" fmla="*/ 0 w 177"/>
                <a:gd name="T43" fmla="*/ 0 h 219"/>
                <a:gd name="T44" fmla="*/ 0 w 177"/>
                <a:gd name="T45" fmla="*/ 0 h 219"/>
                <a:gd name="T46" fmla="*/ 0 w 177"/>
                <a:gd name="T47" fmla="*/ 0 h 219"/>
                <a:gd name="T48" fmla="*/ 0 w 177"/>
                <a:gd name="T49" fmla="*/ 0 h 219"/>
                <a:gd name="T50" fmla="*/ 0 w 177"/>
                <a:gd name="T51" fmla="*/ 0 h 219"/>
                <a:gd name="T52" fmla="*/ 0 w 177"/>
                <a:gd name="T53" fmla="*/ 0 h 219"/>
                <a:gd name="T54" fmla="*/ 0 w 177"/>
                <a:gd name="T55" fmla="*/ 0 h 219"/>
                <a:gd name="T56" fmla="*/ 0 w 177"/>
                <a:gd name="T57" fmla="*/ 0 h 219"/>
                <a:gd name="T58" fmla="*/ 0 w 177"/>
                <a:gd name="T59" fmla="*/ 0 h 219"/>
                <a:gd name="T60" fmla="*/ 0 w 177"/>
                <a:gd name="T61" fmla="*/ 0 h 219"/>
                <a:gd name="T62" fmla="*/ 0 w 177"/>
                <a:gd name="T63" fmla="*/ 0 h 219"/>
                <a:gd name="T64" fmla="*/ 0 w 177"/>
                <a:gd name="T65" fmla="*/ 0 h 219"/>
                <a:gd name="T66" fmla="*/ 0 w 177"/>
                <a:gd name="T67" fmla="*/ 0 h 219"/>
                <a:gd name="T68" fmla="*/ 0 w 177"/>
                <a:gd name="T69" fmla="*/ 0 h 219"/>
                <a:gd name="T70" fmla="*/ 0 w 177"/>
                <a:gd name="T71" fmla="*/ 0 h 219"/>
                <a:gd name="T72" fmla="*/ 0 w 177"/>
                <a:gd name="T73" fmla="*/ 0 h 219"/>
                <a:gd name="T74" fmla="*/ 0 w 177"/>
                <a:gd name="T75" fmla="*/ 0 h 219"/>
                <a:gd name="T76" fmla="*/ 0 w 177"/>
                <a:gd name="T77" fmla="*/ 0 h 219"/>
                <a:gd name="T78" fmla="*/ 0 w 177"/>
                <a:gd name="T79" fmla="*/ 0 h 219"/>
                <a:gd name="T80" fmla="*/ 0 w 177"/>
                <a:gd name="T81" fmla="*/ 0 h 219"/>
                <a:gd name="T82" fmla="*/ 0 w 177"/>
                <a:gd name="T83" fmla="*/ 0 h 219"/>
                <a:gd name="T84" fmla="*/ 0 w 177"/>
                <a:gd name="T85" fmla="*/ 0 h 219"/>
                <a:gd name="T86" fmla="*/ 0 w 177"/>
                <a:gd name="T87" fmla="*/ 0 h 219"/>
                <a:gd name="T88" fmla="*/ 0 w 177"/>
                <a:gd name="T89" fmla="*/ 0 h 219"/>
                <a:gd name="T90" fmla="*/ 0 w 177"/>
                <a:gd name="T91" fmla="*/ 0 h 219"/>
                <a:gd name="T92" fmla="*/ 0 w 177"/>
                <a:gd name="T93" fmla="*/ 0 h 219"/>
                <a:gd name="T94" fmla="*/ 0 w 177"/>
                <a:gd name="T95" fmla="*/ 0 h 219"/>
                <a:gd name="T96" fmla="*/ 0 w 177"/>
                <a:gd name="T97" fmla="*/ 0 h 219"/>
                <a:gd name="T98" fmla="*/ 0 w 177"/>
                <a:gd name="T99" fmla="*/ 0 h 219"/>
                <a:gd name="T100" fmla="*/ 0 w 177"/>
                <a:gd name="T101" fmla="*/ 0 h 219"/>
                <a:gd name="T102" fmla="*/ 0 w 177"/>
                <a:gd name="T103" fmla="*/ 0 h 219"/>
                <a:gd name="T104" fmla="*/ 0 w 177"/>
                <a:gd name="T105" fmla="*/ 0 h 219"/>
                <a:gd name="T106" fmla="*/ 0 w 177"/>
                <a:gd name="T107" fmla="*/ 0 h 219"/>
                <a:gd name="T108" fmla="*/ 0 w 177"/>
                <a:gd name="T109" fmla="*/ 0 h 219"/>
                <a:gd name="T110" fmla="*/ 0 w 177"/>
                <a:gd name="T111" fmla="*/ 0 h 219"/>
                <a:gd name="T112" fmla="*/ 0 w 177"/>
                <a:gd name="T113" fmla="*/ 0 h 219"/>
                <a:gd name="T114" fmla="*/ 0 w 177"/>
                <a:gd name="T115" fmla="*/ 0 h 219"/>
                <a:gd name="T116" fmla="*/ 0 w 177"/>
                <a:gd name="T117" fmla="*/ 0 h 219"/>
                <a:gd name="T118" fmla="*/ 0 w 177"/>
                <a:gd name="T119" fmla="*/ 0 h 219"/>
                <a:gd name="T120" fmla="*/ 0 w 177"/>
                <a:gd name="T121" fmla="*/ 0 h 21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77"/>
                <a:gd name="T184" fmla="*/ 0 h 219"/>
                <a:gd name="T185" fmla="*/ 177 w 177"/>
                <a:gd name="T186" fmla="*/ 219 h 21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77" h="219">
                  <a:moveTo>
                    <a:pt x="65" y="33"/>
                  </a:moveTo>
                  <a:lnTo>
                    <a:pt x="52" y="43"/>
                  </a:lnTo>
                  <a:lnTo>
                    <a:pt x="41" y="54"/>
                  </a:lnTo>
                  <a:lnTo>
                    <a:pt x="29" y="66"/>
                  </a:lnTo>
                  <a:lnTo>
                    <a:pt x="20" y="79"/>
                  </a:lnTo>
                  <a:lnTo>
                    <a:pt x="12" y="93"/>
                  </a:lnTo>
                  <a:lnTo>
                    <a:pt x="6" y="107"/>
                  </a:lnTo>
                  <a:lnTo>
                    <a:pt x="2" y="121"/>
                  </a:lnTo>
                  <a:lnTo>
                    <a:pt x="0" y="136"/>
                  </a:lnTo>
                  <a:lnTo>
                    <a:pt x="2" y="158"/>
                  </a:lnTo>
                  <a:lnTo>
                    <a:pt x="10" y="177"/>
                  </a:lnTo>
                  <a:lnTo>
                    <a:pt x="23" y="193"/>
                  </a:lnTo>
                  <a:lnTo>
                    <a:pt x="38" y="204"/>
                  </a:lnTo>
                  <a:lnTo>
                    <a:pt x="57" y="213"/>
                  </a:lnTo>
                  <a:lnTo>
                    <a:pt x="78" y="218"/>
                  </a:lnTo>
                  <a:lnTo>
                    <a:pt x="98" y="219"/>
                  </a:lnTo>
                  <a:lnTo>
                    <a:pt x="118" y="216"/>
                  </a:lnTo>
                  <a:lnTo>
                    <a:pt x="123" y="216"/>
                  </a:lnTo>
                  <a:lnTo>
                    <a:pt x="127" y="214"/>
                  </a:lnTo>
                  <a:lnTo>
                    <a:pt x="130" y="210"/>
                  </a:lnTo>
                  <a:lnTo>
                    <a:pt x="131" y="205"/>
                  </a:lnTo>
                  <a:lnTo>
                    <a:pt x="130" y="203"/>
                  </a:lnTo>
                  <a:lnTo>
                    <a:pt x="127" y="203"/>
                  </a:lnTo>
                  <a:lnTo>
                    <a:pt x="123" y="202"/>
                  </a:lnTo>
                  <a:lnTo>
                    <a:pt x="117" y="202"/>
                  </a:lnTo>
                  <a:lnTo>
                    <a:pt x="111" y="202"/>
                  </a:lnTo>
                  <a:lnTo>
                    <a:pt x="106" y="202"/>
                  </a:lnTo>
                  <a:lnTo>
                    <a:pt x="100" y="202"/>
                  </a:lnTo>
                  <a:lnTo>
                    <a:pt x="97" y="202"/>
                  </a:lnTo>
                  <a:lnTo>
                    <a:pt x="87" y="201"/>
                  </a:lnTo>
                  <a:lnTo>
                    <a:pt x="77" y="200"/>
                  </a:lnTo>
                  <a:lnTo>
                    <a:pt x="67" y="199"/>
                  </a:lnTo>
                  <a:lnTo>
                    <a:pt x="56" y="196"/>
                  </a:lnTo>
                  <a:lnTo>
                    <a:pt x="46" y="193"/>
                  </a:lnTo>
                  <a:lnTo>
                    <a:pt x="35" y="185"/>
                  </a:lnTo>
                  <a:lnTo>
                    <a:pt x="26" y="175"/>
                  </a:lnTo>
                  <a:lnTo>
                    <a:pt x="15" y="162"/>
                  </a:lnTo>
                  <a:lnTo>
                    <a:pt x="13" y="146"/>
                  </a:lnTo>
                  <a:lnTo>
                    <a:pt x="14" y="131"/>
                  </a:lnTo>
                  <a:lnTo>
                    <a:pt x="19" y="116"/>
                  </a:lnTo>
                  <a:lnTo>
                    <a:pt x="25" y="102"/>
                  </a:lnTo>
                  <a:lnTo>
                    <a:pt x="34" y="89"/>
                  </a:lnTo>
                  <a:lnTo>
                    <a:pt x="45" y="76"/>
                  </a:lnTo>
                  <a:lnTo>
                    <a:pt x="56" y="65"/>
                  </a:lnTo>
                  <a:lnTo>
                    <a:pt x="70" y="55"/>
                  </a:lnTo>
                  <a:lnTo>
                    <a:pt x="84" y="45"/>
                  </a:lnTo>
                  <a:lnTo>
                    <a:pt x="98" y="37"/>
                  </a:lnTo>
                  <a:lnTo>
                    <a:pt x="113" y="29"/>
                  </a:lnTo>
                  <a:lnTo>
                    <a:pt x="127" y="23"/>
                  </a:lnTo>
                  <a:lnTo>
                    <a:pt x="141" y="17"/>
                  </a:lnTo>
                  <a:lnTo>
                    <a:pt x="154" y="12"/>
                  </a:lnTo>
                  <a:lnTo>
                    <a:pt x="167" y="9"/>
                  </a:lnTo>
                  <a:lnTo>
                    <a:pt x="177" y="7"/>
                  </a:lnTo>
                  <a:lnTo>
                    <a:pt x="170" y="2"/>
                  </a:lnTo>
                  <a:lnTo>
                    <a:pt x="158" y="0"/>
                  </a:lnTo>
                  <a:lnTo>
                    <a:pt x="145" y="2"/>
                  </a:lnTo>
                  <a:lnTo>
                    <a:pt x="129" y="6"/>
                  </a:lnTo>
                  <a:lnTo>
                    <a:pt x="111" y="11"/>
                  </a:lnTo>
                  <a:lnTo>
                    <a:pt x="94" y="17"/>
                  </a:lnTo>
                  <a:lnTo>
                    <a:pt x="78" y="26"/>
                  </a:lnTo>
                  <a:lnTo>
                    <a:pt x="65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92" name="Freeform 863"/>
            <p:cNvSpPr>
              <a:spLocks/>
            </p:cNvSpPr>
            <p:nvPr/>
          </p:nvSpPr>
          <p:spPr bwMode="auto">
            <a:xfrm>
              <a:off x="4540" y="3355"/>
              <a:ext cx="15" cy="25"/>
            </a:xfrm>
            <a:custGeom>
              <a:avLst/>
              <a:gdLst>
                <a:gd name="T0" fmla="*/ 0 w 115"/>
                <a:gd name="T1" fmla="*/ 0 h 170"/>
                <a:gd name="T2" fmla="*/ 0 w 115"/>
                <a:gd name="T3" fmla="*/ 0 h 170"/>
                <a:gd name="T4" fmla="*/ 0 w 115"/>
                <a:gd name="T5" fmla="*/ 0 h 170"/>
                <a:gd name="T6" fmla="*/ 0 w 115"/>
                <a:gd name="T7" fmla="*/ 0 h 170"/>
                <a:gd name="T8" fmla="*/ 0 w 115"/>
                <a:gd name="T9" fmla="*/ 0 h 170"/>
                <a:gd name="T10" fmla="*/ 0 w 115"/>
                <a:gd name="T11" fmla="*/ 0 h 170"/>
                <a:gd name="T12" fmla="*/ 0 w 115"/>
                <a:gd name="T13" fmla="*/ 0 h 170"/>
                <a:gd name="T14" fmla="*/ 0 w 115"/>
                <a:gd name="T15" fmla="*/ 0 h 170"/>
                <a:gd name="T16" fmla="*/ 0 w 115"/>
                <a:gd name="T17" fmla="*/ 0 h 170"/>
                <a:gd name="T18" fmla="*/ 0 w 115"/>
                <a:gd name="T19" fmla="*/ 0 h 170"/>
                <a:gd name="T20" fmla="*/ 0 w 115"/>
                <a:gd name="T21" fmla="*/ 0 h 170"/>
                <a:gd name="T22" fmla="*/ 0 w 115"/>
                <a:gd name="T23" fmla="*/ 0 h 170"/>
                <a:gd name="T24" fmla="*/ 0 w 115"/>
                <a:gd name="T25" fmla="*/ 0 h 170"/>
                <a:gd name="T26" fmla="*/ 0 w 115"/>
                <a:gd name="T27" fmla="*/ 0 h 170"/>
                <a:gd name="T28" fmla="*/ 0 w 115"/>
                <a:gd name="T29" fmla="*/ 0 h 170"/>
                <a:gd name="T30" fmla="*/ 0 w 115"/>
                <a:gd name="T31" fmla="*/ 0 h 170"/>
                <a:gd name="T32" fmla="*/ 0 w 115"/>
                <a:gd name="T33" fmla="*/ 0 h 170"/>
                <a:gd name="T34" fmla="*/ 0 w 115"/>
                <a:gd name="T35" fmla="*/ 0 h 170"/>
                <a:gd name="T36" fmla="*/ 0 w 115"/>
                <a:gd name="T37" fmla="*/ 0 h 170"/>
                <a:gd name="T38" fmla="*/ 0 w 115"/>
                <a:gd name="T39" fmla="*/ 0 h 170"/>
                <a:gd name="T40" fmla="*/ 0 w 115"/>
                <a:gd name="T41" fmla="*/ 0 h 170"/>
                <a:gd name="T42" fmla="*/ 0 w 115"/>
                <a:gd name="T43" fmla="*/ 0 h 170"/>
                <a:gd name="T44" fmla="*/ 0 w 115"/>
                <a:gd name="T45" fmla="*/ 0 h 170"/>
                <a:gd name="T46" fmla="*/ 0 w 115"/>
                <a:gd name="T47" fmla="*/ 0 h 170"/>
                <a:gd name="T48" fmla="*/ 0 w 115"/>
                <a:gd name="T49" fmla="*/ 0 h 170"/>
                <a:gd name="T50" fmla="*/ 0 w 115"/>
                <a:gd name="T51" fmla="*/ 0 h 170"/>
                <a:gd name="T52" fmla="*/ 0 w 115"/>
                <a:gd name="T53" fmla="*/ 0 h 170"/>
                <a:gd name="T54" fmla="*/ 0 w 115"/>
                <a:gd name="T55" fmla="*/ 0 h 170"/>
                <a:gd name="T56" fmla="*/ 0 w 115"/>
                <a:gd name="T57" fmla="*/ 0 h 170"/>
                <a:gd name="T58" fmla="*/ 0 w 115"/>
                <a:gd name="T59" fmla="*/ 0 h 170"/>
                <a:gd name="T60" fmla="*/ 0 w 115"/>
                <a:gd name="T61" fmla="*/ 0 h 170"/>
                <a:gd name="T62" fmla="*/ 0 w 115"/>
                <a:gd name="T63" fmla="*/ 0 h 170"/>
                <a:gd name="T64" fmla="*/ 0 w 115"/>
                <a:gd name="T65" fmla="*/ 0 h 170"/>
                <a:gd name="T66" fmla="*/ 0 w 115"/>
                <a:gd name="T67" fmla="*/ 0 h 170"/>
                <a:gd name="T68" fmla="*/ 0 w 115"/>
                <a:gd name="T69" fmla="*/ 0 h 170"/>
                <a:gd name="T70" fmla="*/ 0 w 115"/>
                <a:gd name="T71" fmla="*/ 0 h 170"/>
                <a:gd name="T72" fmla="*/ 0 w 115"/>
                <a:gd name="T73" fmla="*/ 0 h 170"/>
                <a:gd name="T74" fmla="*/ 0 w 115"/>
                <a:gd name="T75" fmla="*/ 0 h 170"/>
                <a:gd name="T76" fmla="*/ 0 w 115"/>
                <a:gd name="T77" fmla="*/ 0 h 170"/>
                <a:gd name="T78" fmla="*/ 0 w 115"/>
                <a:gd name="T79" fmla="*/ 0 h 170"/>
                <a:gd name="T80" fmla="*/ 0 w 115"/>
                <a:gd name="T81" fmla="*/ 0 h 17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170"/>
                <a:gd name="T125" fmla="*/ 115 w 115"/>
                <a:gd name="T126" fmla="*/ 170 h 17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170">
                  <a:moveTo>
                    <a:pt x="97" y="57"/>
                  </a:moveTo>
                  <a:lnTo>
                    <a:pt x="100" y="75"/>
                  </a:lnTo>
                  <a:lnTo>
                    <a:pt x="98" y="90"/>
                  </a:lnTo>
                  <a:lnTo>
                    <a:pt x="91" y="103"/>
                  </a:lnTo>
                  <a:lnTo>
                    <a:pt x="80" y="114"/>
                  </a:lnTo>
                  <a:lnTo>
                    <a:pt x="68" y="125"/>
                  </a:lnTo>
                  <a:lnTo>
                    <a:pt x="54" y="135"/>
                  </a:lnTo>
                  <a:lnTo>
                    <a:pt x="39" y="145"/>
                  </a:lnTo>
                  <a:lnTo>
                    <a:pt x="27" y="155"/>
                  </a:lnTo>
                  <a:lnTo>
                    <a:pt x="25" y="158"/>
                  </a:lnTo>
                  <a:lnTo>
                    <a:pt x="23" y="160"/>
                  </a:lnTo>
                  <a:lnTo>
                    <a:pt x="23" y="164"/>
                  </a:lnTo>
                  <a:lnTo>
                    <a:pt x="26" y="167"/>
                  </a:lnTo>
                  <a:lnTo>
                    <a:pt x="28" y="169"/>
                  </a:lnTo>
                  <a:lnTo>
                    <a:pt x="31" y="170"/>
                  </a:lnTo>
                  <a:lnTo>
                    <a:pt x="34" y="170"/>
                  </a:lnTo>
                  <a:lnTo>
                    <a:pt x="37" y="169"/>
                  </a:lnTo>
                  <a:lnTo>
                    <a:pt x="53" y="159"/>
                  </a:lnTo>
                  <a:lnTo>
                    <a:pt x="69" y="149"/>
                  </a:lnTo>
                  <a:lnTo>
                    <a:pt x="83" y="137"/>
                  </a:lnTo>
                  <a:lnTo>
                    <a:pt x="97" y="123"/>
                  </a:lnTo>
                  <a:lnTo>
                    <a:pt x="106" y="108"/>
                  </a:lnTo>
                  <a:lnTo>
                    <a:pt x="113" y="91"/>
                  </a:lnTo>
                  <a:lnTo>
                    <a:pt x="115" y="73"/>
                  </a:lnTo>
                  <a:lnTo>
                    <a:pt x="111" y="53"/>
                  </a:lnTo>
                  <a:lnTo>
                    <a:pt x="101" y="39"/>
                  </a:lnTo>
                  <a:lnTo>
                    <a:pt x="89" y="26"/>
                  </a:lnTo>
                  <a:lnTo>
                    <a:pt x="72" y="15"/>
                  </a:lnTo>
                  <a:lnTo>
                    <a:pt x="55" y="8"/>
                  </a:lnTo>
                  <a:lnTo>
                    <a:pt x="37" y="2"/>
                  </a:lnTo>
                  <a:lnTo>
                    <a:pt x="21" y="0"/>
                  </a:lnTo>
                  <a:lnTo>
                    <a:pt x="9" y="1"/>
                  </a:lnTo>
                  <a:lnTo>
                    <a:pt x="0" y="5"/>
                  </a:lnTo>
                  <a:lnTo>
                    <a:pt x="15" y="10"/>
                  </a:lnTo>
                  <a:lnTo>
                    <a:pt x="30" y="13"/>
                  </a:lnTo>
                  <a:lnTo>
                    <a:pt x="43" y="16"/>
                  </a:lnTo>
                  <a:lnTo>
                    <a:pt x="57" y="20"/>
                  </a:lnTo>
                  <a:lnTo>
                    <a:pt x="70" y="26"/>
                  </a:lnTo>
                  <a:lnTo>
                    <a:pt x="81" y="33"/>
                  </a:lnTo>
                  <a:lnTo>
                    <a:pt x="91" y="43"/>
                  </a:lnTo>
                  <a:lnTo>
                    <a:pt x="97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93" name="Freeform 864"/>
            <p:cNvSpPr>
              <a:spLocks/>
            </p:cNvSpPr>
            <p:nvPr/>
          </p:nvSpPr>
          <p:spPr bwMode="auto">
            <a:xfrm>
              <a:off x="4488" y="3350"/>
              <a:ext cx="36" cy="50"/>
            </a:xfrm>
            <a:custGeom>
              <a:avLst/>
              <a:gdLst>
                <a:gd name="T0" fmla="*/ 0 w 289"/>
                <a:gd name="T1" fmla="*/ 0 h 352"/>
                <a:gd name="T2" fmla="*/ 0 w 289"/>
                <a:gd name="T3" fmla="*/ 0 h 352"/>
                <a:gd name="T4" fmla="*/ 0 w 289"/>
                <a:gd name="T5" fmla="*/ 0 h 352"/>
                <a:gd name="T6" fmla="*/ 0 w 289"/>
                <a:gd name="T7" fmla="*/ 0 h 352"/>
                <a:gd name="T8" fmla="*/ 0 w 289"/>
                <a:gd name="T9" fmla="*/ 0 h 352"/>
                <a:gd name="T10" fmla="*/ 0 w 289"/>
                <a:gd name="T11" fmla="*/ 0 h 352"/>
                <a:gd name="T12" fmla="*/ 0 w 289"/>
                <a:gd name="T13" fmla="*/ 0 h 352"/>
                <a:gd name="T14" fmla="*/ 0 w 289"/>
                <a:gd name="T15" fmla="*/ 0 h 352"/>
                <a:gd name="T16" fmla="*/ 0 w 289"/>
                <a:gd name="T17" fmla="*/ 0 h 352"/>
                <a:gd name="T18" fmla="*/ 0 w 289"/>
                <a:gd name="T19" fmla="*/ 0 h 352"/>
                <a:gd name="T20" fmla="*/ 0 w 289"/>
                <a:gd name="T21" fmla="*/ 0 h 352"/>
                <a:gd name="T22" fmla="*/ 0 w 289"/>
                <a:gd name="T23" fmla="*/ 0 h 352"/>
                <a:gd name="T24" fmla="*/ 0 w 289"/>
                <a:gd name="T25" fmla="*/ 0 h 352"/>
                <a:gd name="T26" fmla="*/ 0 w 289"/>
                <a:gd name="T27" fmla="*/ 0 h 352"/>
                <a:gd name="T28" fmla="*/ 0 w 289"/>
                <a:gd name="T29" fmla="*/ 0 h 352"/>
                <a:gd name="T30" fmla="*/ 0 w 289"/>
                <a:gd name="T31" fmla="*/ 0 h 352"/>
                <a:gd name="T32" fmla="*/ 0 w 289"/>
                <a:gd name="T33" fmla="*/ 0 h 352"/>
                <a:gd name="T34" fmla="*/ 0 w 289"/>
                <a:gd name="T35" fmla="*/ 0 h 352"/>
                <a:gd name="T36" fmla="*/ 0 w 289"/>
                <a:gd name="T37" fmla="*/ 0 h 352"/>
                <a:gd name="T38" fmla="*/ 0 w 289"/>
                <a:gd name="T39" fmla="*/ 0 h 352"/>
                <a:gd name="T40" fmla="*/ 0 w 289"/>
                <a:gd name="T41" fmla="*/ 0 h 352"/>
                <a:gd name="T42" fmla="*/ 0 w 289"/>
                <a:gd name="T43" fmla="*/ 0 h 352"/>
                <a:gd name="T44" fmla="*/ 0 w 289"/>
                <a:gd name="T45" fmla="*/ 0 h 352"/>
                <a:gd name="T46" fmla="*/ 0 w 289"/>
                <a:gd name="T47" fmla="*/ 0 h 352"/>
                <a:gd name="T48" fmla="*/ 0 w 289"/>
                <a:gd name="T49" fmla="*/ 0 h 352"/>
                <a:gd name="T50" fmla="*/ 0 w 289"/>
                <a:gd name="T51" fmla="*/ 0 h 352"/>
                <a:gd name="T52" fmla="*/ 0 w 289"/>
                <a:gd name="T53" fmla="*/ 0 h 352"/>
                <a:gd name="T54" fmla="*/ 0 w 289"/>
                <a:gd name="T55" fmla="*/ 0 h 352"/>
                <a:gd name="T56" fmla="*/ 0 w 289"/>
                <a:gd name="T57" fmla="*/ 0 h 352"/>
                <a:gd name="T58" fmla="*/ 0 w 289"/>
                <a:gd name="T59" fmla="*/ 0 h 352"/>
                <a:gd name="T60" fmla="*/ 0 w 289"/>
                <a:gd name="T61" fmla="*/ 0 h 352"/>
                <a:gd name="T62" fmla="*/ 0 w 289"/>
                <a:gd name="T63" fmla="*/ 0 h 352"/>
                <a:gd name="T64" fmla="*/ 0 w 289"/>
                <a:gd name="T65" fmla="*/ 0 h 352"/>
                <a:gd name="T66" fmla="*/ 0 w 289"/>
                <a:gd name="T67" fmla="*/ 0 h 352"/>
                <a:gd name="T68" fmla="*/ 0 w 289"/>
                <a:gd name="T69" fmla="*/ 0 h 352"/>
                <a:gd name="T70" fmla="*/ 0 w 289"/>
                <a:gd name="T71" fmla="*/ 0 h 352"/>
                <a:gd name="T72" fmla="*/ 0 w 289"/>
                <a:gd name="T73" fmla="*/ 0 h 352"/>
                <a:gd name="T74" fmla="*/ 0 w 289"/>
                <a:gd name="T75" fmla="*/ 0 h 352"/>
                <a:gd name="T76" fmla="*/ 0 w 289"/>
                <a:gd name="T77" fmla="*/ 0 h 352"/>
                <a:gd name="T78" fmla="*/ 0 w 289"/>
                <a:gd name="T79" fmla="*/ 0 h 352"/>
                <a:gd name="T80" fmla="*/ 0 w 289"/>
                <a:gd name="T81" fmla="*/ 0 h 352"/>
                <a:gd name="T82" fmla="*/ 0 w 289"/>
                <a:gd name="T83" fmla="*/ 0 h 352"/>
                <a:gd name="T84" fmla="*/ 0 w 289"/>
                <a:gd name="T85" fmla="*/ 0 h 352"/>
                <a:gd name="T86" fmla="*/ 0 w 289"/>
                <a:gd name="T87" fmla="*/ 0 h 3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89"/>
                <a:gd name="T133" fmla="*/ 0 h 352"/>
                <a:gd name="T134" fmla="*/ 289 w 289"/>
                <a:gd name="T135" fmla="*/ 352 h 3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89" h="352">
                  <a:moveTo>
                    <a:pt x="113" y="47"/>
                  </a:moveTo>
                  <a:lnTo>
                    <a:pt x="90" y="65"/>
                  </a:lnTo>
                  <a:lnTo>
                    <a:pt x="68" y="85"/>
                  </a:lnTo>
                  <a:lnTo>
                    <a:pt x="48" y="106"/>
                  </a:lnTo>
                  <a:lnTo>
                    <a:pt x="31" y="130"/>
                  </a:lnTo>
                  <a:lnTo>
                    <a:pt x="16" y="156"/>
                  </a:lnTo>
                  <a:lnTo>
                    <a:pt x="5" y="182"/>
                  </a:lnTo>
                  <a:lnTo>
                    <a:pt x="0" y="211"/>
                  </a:lnTo>
                  <a:lnTo>
                    <a:pt x="1" y="241"/>
                  </a:lnTo>
                  <a:lnTo>
                    <a:pt x="3" y="249"/>
                  </a:lnTo>
                  <a:lnTo>
                    <a:pt x="6" y="257"/>
                  </a:lnTo>
                  <a:lnTo>
                    <a:pt x="10" y="264"/>
                  </a:lnTo>
                  <a:lnTo>
                    <a:pt x="14" y="271"/>
                  </a:lnTo>
                  <a:lnTo>
                    <a:pt x="19" y="277"/>
                  </a:lnTo>
                  <a:lnTo>
                    <a:pt x="24" y="284"/>
                  </a:lnTo>
                  <a:lnTo>
                    <a:pt x="31" y="289"/>
                  </a:lnTo>
                  <a:lnTo>
                    <a:pt x="37" y="293"/>
                  </a:lnTo>
                  <a:lnTo>
                    <a:pt x="51" y="302"/>
                  </a:lnTo>
                  <a:lnTo>
                    <a:pt x="64" y="309"/>
                  </a:lnTo>
                  <a:lnTo>
                    <a:pt x="78" y="316"/>
                  </a:lnTo>
                  <a:lnTo>
                    <a:pt x="93" y="321"/>
                  </a:lnTo>
                  <a:lnTo>
                    <a:pt x="107" y="327"/>
                  </a:lnTo>
                  <a:lnTo>
                    <a:pt x="122" y="331"/>
                  </a:lnTo>
                  <a:lnTo>
                    <a:pt x="137" y="335"/>
                  </a:lnTo>
                  <a:lnTo>
                    <a:pt x="151" y="338"/>
                  </a:lnTo>
                  <a:lnTo>
                    <a:pt x="167" y="342"/>
                  </a:lnTo>
                  <a:lnTo>
                    <a:pt x="183" y="344"/>
                  </a:lnTo>
                  <a:lnTo>
                    <a:pt x="198" y="346"/>
                  </a:lnTo>
                  <a:lnTo>
                    <a:pt x="213" y="348"/>
                  </a:lnTo>
                  <a:lnTo>
                    <a:pt x="229" y="349"/>
                  </a:lnTo>
                  <a:lnTo>
                    <a:pt x="245" y="350"/>
                  </a:lnTo>
                  <a:lnTo>
                    <a:pt x="260" y="351"/>
                  </a:lnTo>
                  <a:lnTo>
                    <a:pt x="275" y="352"/>
                  </a:lnTo>
                  <a:lnTo>
                    <a:pt x="280" y="352"/>
                  </a:lnTo>
                  <a:lnTo>
                    <a:pt x="284" y="349"/>
                  </a:lnTo>
                  <a:lnTo>
                    <a:pt x="287" y="346"/>
                  </a:lnTo>
                  <a:lnTo>
                    <a:pt x="289" y="340"/>
                  </a:lnTo>
                  <a:lnTo>
                    <a:pt x="289" y="335"/>
                  </a:lnTo>
                  <a:lnTo>
                    <a:pt x="287" y="331"/>
                  </a:lnTo>
                  <a:lnTo>
                    <a:pt x="283" y="328"/>
                  </a:lnTo>
                  <a:lnTo>
                    <a:pt x="279" y="327"/>
                  </a:lnTo>
                  <a:lnTo>
                    <a:pt x="264" y="327"/>
                  </a:lnTo>
                  <a:lnTo>
                    <a:pt x="250" y="327"/>
                  </a:lnTo>
                  <a:lnTo>
                    <a:pt x="235" y="326"/>
                  </a:lnTo>
                  <a:lnTo>
                    <a:pt x="222" y="324"/>
                  </a:lnTo>
                  <a:lnTo>
                    <a:pt x="207" y="323"/>
                  </a:lnTo>
                  <a:lnTo>
                    <a:pt x="192" y="321"/>
                  </a:lnTo>
                  <a:lnTo>
                    <a:pt x="179" y="319"/>
                  </a:lnTo>
                  <a:lnTo>
                    <a:pt x="164" y="317"/>
                  </a:lnTo>
                  <a:lnTo>
                    <a:pt x="150" y="314"/>
                  </a:lnTo>
                  <a:lnTo>
                    <a:pt x="136" y="311"/>
                  </a:lnTo>
                  <a:lnTo>
                    <a:pt x="122" y="306"/>
                  </a:lnTo>
                  <a:lnTo>
                    <a:pt x="108" y="302"/>
                  </a:lnTo>
                  <a:lnTo>
                    <a:pt x="95" y="298"/>
                  </a:lnTo>
                  <a:lnTo>
                    <a:pt x="82" y="291"/>
                  </a:lnTo>
                  <a:lnTo>
                    <a:pt x="68" y="285"/>
                  </a:lnTo>
                  <a:lnTo>
                    <a:pt x="56" y="278"/>
                  </a:lnTo>
                  <a:lnTo>
                    <a:pt x="45" y="271"/>
                  </a:lnTo>
                  <a:lnTo>
                    <a:pt x="37" y="260"/>
                  </a:lnTo>
                  <a:lnTo>
                    <a:pt x="32" y="250"/>
                  </a:lnTo>
                  <a:lnTo>
                    <a:pt x="27" y="237"/>
                  </a:lnTo>
                  <a:lnTo>
                    <a:pt x="27" y="222"/>
                  </a:lnTo>
                  <a:lnTo>
                    <a:pt x="30" y="203"/>
                  </a:lnTo>
                  <a:lnTo>
                    <a:pt x="34" y="183"/>
                  </a:lnTo>
                  <a:lnTo>
                    <a:pt x="38" y="169"/>
                  </a:lnTo>
                  <a:lnTo>
                    <a:pt x="45" y="153"/>
                  </a:lnTo>
                  <a:lnTo>
                    <a:pt x="54" y="140"/>
                  </a:lnTo>
                  <a:lnTo>
                    <a:pt x="61" y="127"/>
                  </a:lnTo>
                  <a:lnTo>
                    <a:pt x="71" y="115"/>
                  </a:lnTo>
                  <a:lnTo>
                    <a:pt x="80" y="103"/>
                  </a:lnTo>
                  <a:lnTo>
                    <a:pt x="90" y="93"/>
                  </a:lnTo>
                  <a:lnTo>
                    <a:pt x="102" y="82"/>
                  </a:lnTo>
                  <a:lnTo>
                    <a:pt x="116" y="70"/>
                  </a:lnTo>
                  <a:lnTo>
                    <a:pt x="129" y="59"/>
                  </a:lnTo>
                  <a:lnTo>
                    <a:pt x="145" y="49"/>
                  </a:lnTo>
                  <a:lnTo>
                    <a:pt x="162" y="38"/>
                  </a:lnTo>
                  <a:lnTo>
                    <a:pt x="180" y="28"/>
                  </a:lnTo>
                  <a:lnTo>
                    <a:pt x="197" y="20"/>
                  </a:lnTo>
                  <a:lnTo>
                    <a:pt x="212" y="12"/>
                  </a:lnTo>
                  <a:lnTo>
                    <a:pt x="227" y="6"/>
                  </a:lnTo>
                  <a:lnTo>
                    <a:pt x="240" y="1"/>
                  </a:lnTo>
                  <a:lnTo>
                    <a:pt x="228" y="0"/>
                  </a:lnTo>
                  <a:lnTo>
                    <a:pt x="213" y="1"/>
                  </a:lnTo>
                  <a:lnTo>
                    <a:pt x="198" y="5"/>
                  </a:lnTo>
                  <a:lnTo>
                    <a:pt x="180" y="10"/>
                  </a:lnTo>
                  <a:lnTo>
                    <a:pt x="162" y="18"/>
                  </a:lnTo>
                  <a:lnTo>
                    <a:pt x="144" y="26"/>
                  </a:lnTo>
                  <a:lnTo>
                    <a:pt x="127" y="36"/>
                  </a:lnTo>
                  <a:lnTo>
                    <a:pt x="11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94" name="Freeform 865"/>
            <p:cNvSpPr>
              <a:spLocks/>
            </p:cNvSpPr>
            <p:nvPr/>
          </p:nvSpPr>
          <p:spPr bwMode="auto">
            <a:xfrm>
              <a:off x="4539" y="3348"/>
              <a:ext cx="32" cy="34"/>
            </a:xfrm>
            <a:custGeom>
              <a:avLst/>
              <a:gdLst>
                <a:gd name="T0" fmla="*/ 0 w 252"/>
                <a:gd name="T1" fmla="*/ 0 h 235"/>
                <a:gd name="T2" fmla="*/ 0 w 252"/>
                <a:gd name="T3" fmla="*/ 0 h 235"/>
                <a:gd name="T4" fmla="*/ 0 w 252"/>
                <a:gd name="T5" fmla="*/ 0 h 235"/>
                <a:gd name="T6" fmla="*/ 0 w 252"/>
                <a:gd name="T7" fmla="*/ 0 h 235"/>
                <a:gd name="T8" fmla="*/ 0 w 252"/>
                <a:gd name="T9" fmla="*/ 0 h 235"/>
                <a:gd name="T10" fmla="*/ 0 w 252"/>
                <a:gd name="T11" fmla="*/ 0 h 235"/>
                <a:gd name="T12" fmla="*/ 0 w 252"/>
                <a:gd name="T13" fmla="*/ 0 h 235"/>
                <a:gd name="T14" fmla="*/ 0 w 252"/>
                <a:gd name="T15" fmla="*/ 0 h 235"/>
                <a:gd name="T16" fmla="*/ 0 w 252"/>
                <a:gd name="T17" fmla="*/ 0 h 235"/>
                <a:gd name="T18" fmla="*/ 0 w 252"/>
                <a:gd name="T19" fmla="*/ 0 h 235"/>
                <a:gd name="T20" fmla="*/ 0 w 252"/>
                <a:gd name="T21" fmla="*/ 0 h 235"/>
                <a:gd name="T22" fmla="*/ 0 w 252"/>
                <a:gd name="T23" fmla="*/ 0 h 235"/>
                <a:gd name="T24" fmla="*/ 0 w 252"/>
                <a:gd name="T25" fmla="*/ 0 h 235"/>
                <a:gd name="T26" fmla="*/ 0 w 252"/>
                <a:gd name="T27" fmla="*/ 0 h 235"/>
                <a:gd name="T28" fmla="*/ 0 w 252"/>
                <a:gd name="T29" fmla="*/ 0 h 235"/>
                <a:gd name="T30" fmla="*/ 0 w 252"/>
                <a:gd name="T31" fmla="*/ 0 h 235"/>
                <a:gd name="T32" fmla="*/ 0 w 252"/>
                <a:gd name="T33" fmla="*/ 0 h 235"/>
                <a:gd name="T34" fmla="*/ 0 w 252"/>
                <a:gd name="T35" fmla="*/ 0 h 235"/>
                <a:gd name="T36" fmla="*/ 0 w 252"/>
                <a:gd name="T37" fmla="*/ 0 h 235"/>
                <a:gd name="T38" fmla="*/ 0 w 252"/>
                <a:gd name="T39" fmla="*/ 0 h 235"/>
                <a:gd name="T40" fmla="*/ 0 w 252"/>
                <a:gd name="T41" fmla="*/ 0 h 235"/>
                <a:gd name="T42" fmla="*/ 0 w 252"/>
                <a:gd name="T43" fmla="*/ 0 h 235"/>
                <a:gd name="T44" fmla="*/ 0 w 252"/>
                <a:gd name="T45" fmla="*/ 0 h 235"/>
                <a:gd name="T46" fmla="*/ 0 w 252"/>
                <a:gd name="T47" fmla="*/ 0 h 235"/>
                <a:gd name="T48" fmla="*/ 0 w 252"/>
                <a:gd name="T49" fmla="*/ 0 h 235"/>
                <a:gd name="T50" fmla="*/ 0 w 252"/>
                <a:gd name="T51" fmla="*/ 0 h 235"/>
                <a:gd name="T52" fmla="*/ 0 w 252"/>
                <a:gd name="T53" fmla="*/ 0 h 235"/>
                <a:gd name="T54" fmla="*/ 0 w 252"/>
                <a:gd name="T55" fmla="*/ 0 h 235"/>
                <a:gd name="T56" fmla="*/ 0 w 252"/>
                <a:gd name="T57" fmla="*/ 0 h 235"/>
                <a:gd name="T58" fmla="*/ 0 w 252"/>
                <a:gd name="T59" fmla="*/ 0 h 235"/>
                <a:gd name="T60" fmla="*/ 0 w 252"/>
                <a:gd name="T61" fmla="*/ 0 h 235"/>
                <a:gd name="T62" fmla="*/ 0 w 252"/>
                <a:gd name="T63" fmla="*/ 0 h 235"/>
                <a:gd name="T64" fmla="*/ 0 w 252"/>
                <a:gd name="T65" fmla="*/ 0 h 235"/>
                <a:gd name="T66" fmla="*/ 0 w 252"/>
                <a:gd name="T67" fmla="*/ 0 h 235"/>
                <a:gd name="T68" fmla="*/ 0 w 252"/>
                <a:gd name="T69" fmla="*/ 0 h 235"/>
                <a:gd name="T70" fmla="*/ 0 w 252"/>
                <a:gd name="T71" fmla="*/ 0 h 235"/>
                <a:gd name="T72" fmla="*/ 0 w 252"/>
                <a:gd name="T73" fmla="*/ 0 h 235"/>
                <a:gd name="T74" fmla="*/ 0 w 252"/>
                <a:gd name="T75" fmla="*/ 0 h 235"/>
                <a:gd name="T76" fmla="*/ 0 w 252"/>
                <a:gd name="T77" fmla="*/ 0 h 235"/>
                <a:gd name="T78" fmla="*/ 0 w 252"/>
                <a:gd name="T79" fmla="*/ 0 h 235"/>
                <a:gd name="T80" fmla="*/ 0 w 252"/>
                <a:gd name="T81" fmla="*/ 0 h 235"/>
                <a:gd name="T82" fmla="*/ 0 w 252"/>
                <a:gd name="T83" fmla="*/ 0 h 235"/>
                <a:gd name="T84" fmla="*/ 0 w 252"/>
                <a:gd name="T85" fmla="*/ 0 h 235"/>
                <a:gd name="T86" fmla="*/ 0 w 252"/>
                <a:gd name="T87" fmla="*/ 0 h 235"/>
                <a:gd name="T88" fmla="*/ 0 w 252"/>
                <a:gd name="T89" fmla="*/ 0 h 235"/>
                <a:gd name="T90" fmla="*/ 0 w 252"/>
                <a:gd name="T91" fmla="*/ 0 h 235"/>
                <a:gd name="T92" fmla="*/ 0 w 252"/>
                <a:gd name="T93" fmla="*/ 0 h 235"/>
                <a:gd name="T94" fmla="*/ 0 w 252"/>
                <a:gd name="T95" fmla="*/ 0 h 235"/>
                <a:gd name="T96" fmla="*/ 0 w 252"/>
                <a:gd name="T97" fmla="*/ 0 h 235"/>
                <a:gd name="T98" fmla="*/ 0 w 252"/>
                <a:gd name="T99" fmla="*/ 0 h 235"/>
                <a:gd name="T100" fmla="*/ 0 w 252"/>
                <a:gd name="T101" fmla="*/ 0 h 235"/>
                <a:gd name="T102" fmla="*/ 0 w 252"/>
                <a:gd name="T103" fmla="*/ 0 h 235"/>
                <a:gd name="T104" fmla="*/ 0 w 252"/>
                <a:gd name="T105" fmla="*/ 0 h 235"/>
                <a:gd name="T106" fmla="*/ 0 w 252"/>
                <a:gd name="T107" fmla="*/ 0 h 235"/>
                <a:gd name="T108" fmla="*/ 0 w 252"/>
                <a:gd name="T109" fmla="*/ 0 h 235"/>
                <a:gd name="T110" fmla="*/ 0 w 252"/>
                <a:gd name="T111" fmla="*/ 0 h 235"/>
                <a:gd name="T112" fmla="*/ 0 w 252"/>
                <a:gd name="T113" fmla="*/ 0 h 235"/>
                <a:gd name="T114" fmla="*/ 0 w 252"/>
                <a:gd name="T115" fmla="*/ 0 h 235"/>
                <a:gd name="T116" fmla="*/ 0 w 252"/>
                <a:gd name="T117" fmla="*/ 0 h 235"/>
                <a:gd name="T118" fmla="*/ 0 w 252"/>
                <a:gd name="T119" fmla="*/ 0 h 235"/>
                <a:gd name="T120" fmla="*/ 0 w 252"/>
                <a:gd name="T121" fmla="*/ 0 h 23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52"/>
                <a:gd name="T184" fmla="*/ 0 h 235"/>
                <a:gd name="T185" fmla="*/ 252 w 252"/>
                <a:gd name="T186" fmla="*/ 235 h 23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52" h="235">
                  <a:moveTo>
                    <a:pt x="210" y="72"/>
                  </a:moveTo>
                  <a:lnTo>
                    <a:pt x="222" y="85"/>
                  </a:lnTo>
                  <a:lnTo>
                    <a:pt x="228" y="100"/>
                  </a:lnTo>
                  <a:lnTo>
                    <a:pt x="232" y="116"/>
                  </a:lnTo>
                  <a:lnTo>
                    <a:pt x="232" y="133"/>
                  </a:lnTo>
                  <a:lnTo>
                    <a:pt x="230" y="147"/>
                  </a:lnTo>
                  <a:lnTo>
                    <a:pt x="226" y="159"/>
                  </a:lnTo>
                  <a:lnTo>
                    <a:pt x="218" y="171"/>
                  </a:lnTo>
                  <a:lnTo>
                    <a:pt x="211" y="180"/>
                  </a:lnTo>
                  <a:lnTo>
                    <a:pt x="202" y="191"/>
                  </a:lnTo>
                  <a:lnTo>
                    <a:pt x="192" y="200"/>
                  </a:lnTo>
                  <a:lnTo>
                    <a:pt x="183" y="209"/>
                  </a:lnTo>
                  <a:lnTo>
                    <a:pt x="173" y="219"/>
                  </a:lnTo>
                  <a:lnTo>
                    <a:pt x="171" y="222"/>
                  </a:lnTo>
                  <a:lnTo>
                    <a:pt x="170" y="225"/>
                  </a:lnTo>
                  <a:lnTo>
                    <a:pt x="171" y="229"/>
                  </a:lnTo>
                  <a:lnTo>
                    <a:pt x="173" y="232"/>
                  </a:lnTo>
                  <a:lnTo>
                    <a:pt x="176" y="234"/>
                  </a:lnTo>
                  <a:lnTo>
                    <a:pt x="180" y="235"/>
                  </a:lnTo>
                  <a:lnTo>
                    <a:pt x="184" y="234"/>
                  </a:lnTo>
                  <a:lnTo>
                    <a:pt x="187" y="232"/>
                  </a:lnTo>
                  <a:lnTo>
                    <a:pt x="208" y="218"/>
                  </a:lnTo>
                  <a:lnTo>
                    <a:pt x="225" y="200"/>
                  </a:lnTo>
                  <a:lnTo>
                    <a:pt x="239" y="178"/>
                  </a:lnTo>
                  <a:lnTo>
                    <a:pt x="249" y="156"/>
                  </a:lnTo>
                  <a:lnTo>
                    <a:pt x="252" y="131"/>
                  </a:lnTo>
                  <a:lnTo>
                    <a:pt x="250" y="108"/>
                  </a:lnTo>
                  <a:lnTo>
                    <a:pt x="242" y="85"/>
                  </a:lnTo>
                  <a:lnTo>
                    <a:pt x="225" y="65"/>
                  </a:lnTo>
                  <a:lnTo>
                    <a:pt x="212" y="54"/>
                  </a:lnTo>
                  <a:lnTo>
                    <a:pt x="197" y="45"/>
                  </a:lnTo>
                  <a:lnTo>
                    <a:pt x="181" y="36"/>
                  </a:lnTo>
                  <a:lnTo>
                    <a:pt x="164" y="29"/>
                  </a:lnTo>
                  <a:lnTo>
                    <a:pt x="146" y="22"/>
                  </a:lnTo>
                  <a:lnTo>
                    <a:pt x="127" y="17"/>
                  </a:lnTo>
                  <a:lnTo>
                    <a:pt x="109" y="12"/>
                  </a:lnTo>
                  <a:lnTo>
                    <a:pt x="90" y="7"/>
                  </a:lnTo>
                  <a:lnTo>
                    <a:pt x="73" y="4"/>
                  </a:lnTo>
                  <a:lnTo>
                    <a:pt x="57" y="2"/>
                  </a:lnTo>
                  <a:lnTo>
                    <a:pt x="42" y="0"/>
                  </a:lnTo>
                  <a:lnTo>
                    <a:pt x="28" y="0"/>
                  </a:lnTo>
                  <a:lnTo>
                    <a:pt x="17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0" y="5"/>
                  </a:lnTo>
                  <a:lnTo>
                    <a:pt x="10" y="7"/>
                  </a:lnTo>
                  <a:lnTo>
                    <a:pt x="22" y="8"/>
                  </a:lnTo>
                  <a:lnTo>
                    <a:pt x="33" y="11"/>
                  </a:lnTo>
                  <a:lnTo>
                    <a:pt x="46" y="13"/>
                  </a:lnTo>
                  <a:lnTo>
                    <a:pt x="60" y="15"/>
                  </a:lnTo>
                  <a:lnTo>
                    <a:pt x="73" y="17"/>
                  </a:lnTo>
                  <a:lnTo>
                    <a:pt x="87" y="20"/>
                  </a:lnTo>
                  <a:lnTo>
                    <a:pt x="102" y="23"/>
                  </a:lnTo>
                  <a:lnTo>
                    <a:pt x="115" y="28"/>
                  </a:lnTo>
                  <a:lnTo>
                    <a:pt x="130" y="32"/>
                  </a:lnTo>
                  <a:lnTo>
                    <a:pt x="145" y="37"/>
                  </a:lnTo>
                  <a:lnTo>
                    <a:pt x="159" y="43"/>
                  </a:lnTo>
                  <a:lnTo>
                    <a:pt x="172" y="49"/>
                  </a:lnTo>
                  <a:lnTo>
                    <a:pt x="186" y="55"/>
                  </a:lnTo>
                  <a:lnTo>
                    <a:pt x="198" y="64"/>
                  </a:lnTo>
                  <a:lnTo>
                    <a:pt x="210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95" name="Freeform 866"/>
            <p:cNvSpPr>
              <a:spLocks/>
            </p:cNvSpPr>
            <p:nvPr/>
          </p:nvSpPr>
          <p:spPr bwMode="auto">
            <a:xfrm>
              <a:off x="4476" y="3366"/>
              <a:ext cx="13" cy="32"/>
            </a:xfrm>
            <a:custGeom>
              <a:avLst/>
              <a:gdLst>
                <a:gd name="T0" fmla="*/ 0 w 103"/>
                <a:gd name="T1" fmla="*/ 0 h 220"/>
                <a:gd name="T2" fmla="*/ 0 w 103"/>
                <a:gd name="T3" fmla="*/ 0 h 220"/>
                <a:gd name="T4" fmla="*/ 0 w 103"/>
                <a:gd name="T5" fmla="*/ 0 h 220"/>
                <a:gd name="T6" fmla="*/ 0 w 103"/>
                <a:gd name="T7" fmla="*/ 0 h 220"/>
                <a:gd name="T8" fmla="*/ 0 w 103"/>
                <a:gd name="T9" fmla="*/ 0 h 220"/>
                <a:gd name="T10" fmla="*/ 0 w 103"/>
                <a:gd name="T11" fmla="*/ 0 h 220"/>
                <a:gd name="T12" fmla="*/ 0 w 103"/>
                <a:gd name="T13" fmla="*/ 0 h 220"/>
                <a:gd name="T14" fmla="*/ 0 w 103"/>
                <a:gd name="T15" fmla="*/ 0 h 220"/>
                <a:gd name="T16" fmla="*/ 0 w 103"/>
                <a:gd name="T17" fmla="*/ 0 h 220"/>
                <a:gd name="T18" fmla="*/ 0 w 103"/>
                <a:gd name="T19" fmla="*/ 0 h 220"/>
                <a:gd name="T20" fmla="*/ 0 w 103"/>
                <a:gd name="T21" fmla="*/ 0 h 220"/>
                <a:gd name="T22" fmla="*/ 0 w 103"/>
                <a:gd name="T23" fmla="*/ 0 h 220"/>
                <a:gd name="T24" fmla="*/ 0 w 103"/>
                <a:gd name="T25" fmla="*/ 0 h 220"/>
                <a:gd name="T26" fmla="*/ 0 w 103"/>
                <a:gd name="T27" fmla="*/ 0 h 220"/>
                <a:gd name="T28" fmla="*/ 0 w 103"/>
                <a:gd name="T29" fmla="*/ 0 h 220"/>
                <a:gd name="T30" fmla="*/ 0 w 103"/>
                <a:gd name="T31" fmla="*/ 0 h 220"/>
                <a:gd name="T32" fmla="*/ 0 w 103"/>
                <a:gd name="T33" fmla="*/ 0 h 220"/>
                <a:gd name="T34" fmla="*/ 0 w 103"/>
                <a:gd name="T35" fmla="*/ 0 h 220"/>
                <a:gd name="T36" fmla="*/ 0 w 103"/>
                <a:gd name="T37" fmla="*/ 0 h 220"/>
                <a:gd name="T38" fmla="*/ 0 w 103"/>
                <a:gd name="T39" fmla="*/ 0 h 220"/>
                <a:gd name="T40" fmla="*/ 0 w 103"/>
                <a:gd name="T41" fmla="*/ 0 h 220"/>
                <a:gd name="T42" fmla="*/ 0 w 103"/>
                <a:gd name="T43" fmla="*/ 0 h 220"/>
                <a:gd name="T44" fmla="*/ 0 w 103"/>
                <a:gd name="T45" fmla="*/ 0 h 220"/>
                <a:gd name="T46" fmla="*/ 0 w 103"/>
                <a:gd name="T47" fmla="*/ 0 h 220"/>
                <a:gd name="T48" fmla="*/ 0 w 103"/>
                <a:gd name="T49" fmla="*/ 0 h 220"/>
                <a:gd name="T50" fmla="*/ 0 w 103"/>
                <a:gd name="T51" fmla="*/ 0 h 220"/>
                <a:gd name="T52" fmla="*/ 0 w 103"/>
                <a:gd name="T53" fmla="*/ 0 h 220"/>
                <a:gd name="T54" fmla="*/ 0 w 103"/>
                <a:gd name="T55" fmla="*/ 0 h 220"/>
                <a:gd name="T56" fmla="*/ 0 w 103"/>
                <a:gd name="T57" fmla="*/ 0 h 220"/>
                <a:gd name="T58" fmla="*/ 0 w 103"/>
                <a:gd name="T59" fmla="*/ 0 h 220"/>
                <a:gd name="T60" fmla="*/ 0 w 103"/>
                <a:gd name="T61" fmla="*/ 0 h 220"/>
                <a:gd name="T62" fmla="*/ 0 w 103"/>
                <a:gd name="T63" fmla="*/ 0 h 220"/>
                <a:gd name="T64" fmla="*/ 0 w 103"/>
                <a:gd name="T65" fmla="*/ 0 h 220"/>
                <a:gd name="T66" fmla="*/ 0 w 103"/>
                <a:gd name="T67" fmla="*/ 0 h 220"/>
                <a:gd name="T68" fmla="*/ 0 w 103"/>
                <a:gd name="T69" fmla="*/ 0 h 220"/>
                <a:gd name="T70" fmla="*/ 0 w 103"/>
                <a:gd name="T71" fmla="*/ 0 h 220"/>
                <a:gd name="T72" fmla="*/ 0 w 103"/>
                <a:gd name="T73" fmla="*/ 0 h 220"/>
                <a:gd name="T74" fmla="*/ 0 w 103"/>
                <a:gd name="T75" fmla="*/ 0 h 220"/>
                <a:gd name="T76" fmla="*/ 0 w 103"/>
                <a:gd name="T77" fmla="*/ 0 h 220"/>
                <a:gd name="T78" fmla="*/ 0 w 103"/>
                <a:gd name="T79" fmla="*/ 0 h 220"/>
                <a:gd name="T80" fmla="*/ 0 w 103"/>
                <a:gd name="T81" fmla="*/ 0 h 22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3"/>
                <a:gd name="T124" fmla="*/ 0 h 220"/>
                <a:gd name="T125" fmla="*/ 103 w 103"/>
                <a:gd name="T126" fmla="*/ 220 h 22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3" h="220">
                  <a:moveTo>
                    <a:pt x="0" y="120"/>
                  </a:moveTo>
                  <a:lnTo>
                    <a:pt x="0" y="138"/>
                  </a:lnTo>
                  <a:lnTo>
                    <a:pt x="4" y="155"/>
                  </a:lnTo>
                  <a:lnTo>
                    <a:pt x="12" y="171"/>
                  </a:lnTo>
                  <a:lnTo>
                    <a:pt x="22" y="185"/>
                  </a:lnTo>
                  <a:lnTo>
                    <a:pt x="35" y="197"/>
                  </a:lnTo>
                  <a:lnTo>
                    <a:pt x="50" y="207"/>
                  </a:lnTo>
                  <a:lnTo>
                    <a:pt x="66" y="215"/>
                  </a:lnTo>
                  <a:lnTo>
                    <a:pt x="83" y="219"/>
                  </a:lnTo>
                  <a:lnTo>
                    <a:pt x="89" y="220"/>
                  </a:lnTo>
                  <a:lnTo>
                    <a:pt x="94" y="218"/>
                  </a:lnTo>
                  <a:lnTo>
                    <a:pt x="98" y="215"/>
                  </a:lnTo>
                  <a:lnTo>
                    <a:pt x="100" y="211"/>
                  </a:lnTo>
                  <a:lnTo>
                    <a:pt x="100" y="205"/>
                  </a:lnTo>
                  <a:lnTo>
                    <a:pt x="99" y="200"/>
                  </a:lnTo>
                  <a:lnTo>
                    <a:pt x="96" y="196"/>
                  </a:lnTo>
                  <a:lnTo>
                    <a:pt x="91" y="193"/>
                  </a:lnTo>
                  <a:lnTo>
                    <a:pt x="74" y="187"/>
                  </a:lnTo>
                  <a:lnTo>
                    <a:pt x="58" y="178"/>
                  </a:lnTo>
                  <a:lnTo>
                    <a:pt x="45" y="167"/>
                  </a:lnTo>
                  <a:lnTo>
                    <a:pt x="36" y="154"/>
                  </a:lnTo>
                  <a:lnTo>
                    <a:pt x="30" y="138"/>
                  </a:lnTo>
                  <a:lnTo>
                    <a:pt x="27" y="121"/>
                  </a:lnTo>
                  <a:lnTo>
                    <a:pt x="27" y="103"/>
                  </a:lnTo>
                  <a:lnTo>
                    <a:pt x="32" y="83"/>
                  </a:lnTo>
                  <a:lnTo>
                    <a:pt x="39" y="69"/>
                  </a:lnTo>
                  <a:lnTo>
                    <a:pt x="51" y="56"/>
                  </a:lnTo>
                  <a:lnTo>
                    <a:pt x="63" y="43"/>
                  </a:lnTo>
                  <a:lnTo>
                    <a:pt x="77" y="31"/>
                  </a:lnTo>
                  <a:lnTo>
                    <a:pt x="89" y="21"/>
                  </a:lnTo>
                  <a:lnTo>
                    <a:pt x="98" y="12"/>
                  </a:lnTo>
                  <a:lnTo>
                    <a:pt x="103" y="5"/>
                  </a:lnTo>
                  <a:lnTo>
                    <a:pt x="103" y="0"/>
                  </a:lnTo>
                  <a:lnTo>
                    <a:pt x="92" y="4"/>
                  </a:lnTo>
                  <a:lnTo>
                    <a:pt x="77" y="12"/>
                  </a:lnTo>
                  <a:lnTo>
                    <a:pt x="61" y="25"/>
                  </a:lnTo>
                  <a:lnTo>
                    <a:pt x="44" y="40"/>
                  </a:lnTo>
                  <a:lnTo>
                    <a:pt x="29" y="57"/>
                  </a:lnTo>
                  <a:lnTo>
                    <a:pt x="16" y="77"/>
                  </a:lnTo>
                  <a:lnTo>
                    <a:pt x="6" y="98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96" name="Freeform 867"/>
            <p:cNvSpPr>
              <a:spLocks/>
            </p:cNvSpPr>
            <p:nvPr/>
          </p:nvSpPr>
          <p:spPr bwMode="auto">
            <a:xfrm>
              <a:off x="4565" y="3346"/>
              <a:ext cx="28" cy="41"/>
            </a:xfrm>
            <a:custGeom>
              <a:avLst/>
              <a:gdLst>
                <a:gd name="T0" fmla="*/ 0 w 220"/>
                <a:gd name="T1" fmla="*/ 0 h 288"/>
                <a:gd name="T2" fmla="*/ 0 w 220"/>
                <a:gd name="T3" fmla="*/ 0 h 288"/>
                <a:gd name="T4" fmla="*/ 0 w 220"/>
                <a:gd name="T5" fmla="*/ 0 h 288"/>
                <a:gd name="T6" fmla="*/ 0 w 220"/>
                <a:gd name="T7" fmla="*/ 0 h 288"/>
                <a:gd name="T8" fmla="*/ 0 w 220"/>
                <a:gd name="T9" fmla="*/ 0 h 288"/>
                <a:gd name="T10" fmla="*/ 0 w 220"/>
                <a:gd name="T11" fmla="*/ 0 h 288"/>
                <a:gd name="T12" fmla="*/ 0 w 220"/>
                <a:gd name="T13" fmla="*/ 0 h 288"/>
                <a:gd name="T14" fmla="*/ 0 w 220"/>
                <a:gd name="T15" fmla="*/ 0 h 288"/>
                <a:gd name="T16" fmla="*/ 0 w 220"/>
                <a:gd name="T17" fmla="*/ 0 h 288"/>
                <a:gd name="T18" fmla="*/ 0 w 220"/>
                <a:gd name="T19" fmla="*/ 0 h 288"/>
                <a:gd name="T20" fmla="*/ 0 w 220"/>
                <a:gd name="T21" fmla="*/ 0 h 288"/>
                <a:gd name="T22" fmla="*/ 0 w 220"/>
                <a:gd name="T23" fmla="*/ 0 h 288"/>
                <a:gd name="T24" fmla="*/ 0 w 220"/>
                <a:gd name="T25" fmla="*/ 0 h 288"/>
                <a:gd name="T26" fmla="*/ 0 w 220"/>
                <a:gd name="T27" fmla="*/ 0 h 288"/>
                <a:gd name="T28" fmla="*/ 0 w 220"/>
                <a:gd name="T29" fmla="*/ 0 h 288"/>
                <a:gd name="T30" fmla="*/ 0 w 220"/>
                <a:gd name="T31" fmla="*/ 0 h 288"/>
                <a:gd name="T32" fmla="*/ 0 w 220"/>
                <a:gd name="T33" fmla="*/ 0 h 288"/>
                <a:gd name="T34" fmla="*/ 0 w 220"/>
                <a:gd name="T35" fmla="*/ 0 h 288"/>
                <a:gd name="T36" fmla="*/ 0 w 220"/>
                <a:gd name="T37" fmla="*/ 0 h 288"/>
                <a:gd name="T38" fmla="*/ 0 w 220"/>
                <a:gd name="T39" fmla="*/ 0 h 288"/>
                <a:gd name="T40" fmla="*/ 0 w 220"/>
                <a:gd name="T41" fmla="*/ 0 h 288"/>
                <a:gd name="T42" fmla="*/ 0 w 220"/>
                <a:gd name="T43" fmla="*/ 0 h 288"/>
                <a:gd name="T44" fmla="*/ 0 w 220"/>
                <a:gd name="T45" fmla="*/ 0 h 288"/>
                <a:gd name="T46" fmla="*/ 0 w 220"/>
                <a:gd name="T47" fmla="*/ 0 h 288"/>
                <a:gd name="T48" fmla="*/ 0 w 220"/>
                <a:gd name="T49" fmla="*/ 0 h 288"/>
                <a:gd name="T50" fmla="*/ 0 w 220"/>
                <a:gd name="T51" fmla="*/ 0 h 288"/>
                <a:gd name="T52" fmla="*/ 0 w 220"/>
                <a:gd name="T53" fmla="*/ 0 h 288"/>
                <a:gd name="T54" fmla="*/ 0 w 220"/>
                <a:gd name="T55" fmla="*/ 0 h 288"/>
                <a:gd name="T56" fmla="*/ 0 w 220"/>
                <a:gd name="T57" fmla="*/ 0 h 288"/>
                <a:gd name="T58" fmla="*/ 0 w 220"/>
                <a:gd name="T59" fmla="*/ 0 h 288"/>
                <a:gd name="T60" fmla="*/ 0 w 220"/>
                <a:gd name="T61" fmla="*/ 0 h 288"/>
                <a:gd name="T62" fmla="*/ 0 w 220"/>
                <a:gd name="T63" fmla="*/ 0 h 288"/>
                <a:gd name="T64" fmla="*/ 0 w 220"/>
                <a:gd name="T65" fmla="*/ 0 h 288"/>
                <a:gd name="T66" fmla="*/ 0 w 220"/>
                <a:gd name="T67" fmla="*/ 0 h 288"/>
                <a:gd name="T68" fmla="*/ 0 w 220"/>
                <a:gd name="T69" fmla="*/ 0 h 288"/>
                <a:gd name="T70" fmla="*/ 0 w 220"/>
                <a:gd name="T71" fmla="*/ 0 h 288"/>
                <a:gd name="T72" fmla="*/ 0 w 220"/>
                <a:gd name="T73" fmla="*/ 0 h 288"/>
                <a:gd name="T74" fmla="*/ 0 w 220"/>
                <a:gd name="T75" fmla="*/ 0 h 2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20"/>
                <a:gd name="T115" fmla="*/ 0 h 288"/>
                <a:gd name="T116" fmla="*/ 220 w 220"/>
                <a:gd name="T117" fmla="*/ 288 h 2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20" h="288">
                  <a:moveTo>
                    <a:pt x="179" y="108"/>
                  </a:moveTo>
                  <a:lnTo>
                    <a:pt x="186" y="115"/>
                  </a:lnTo>
                  <a:lnTo>
                    <a:pt x="191" y="124"/>
                  </a:lnTo>
                  <a:lnTo>
                    <a:pt x="196" y="133"/>
                  </a:lnTo>
                  <a:lnTo>
                    <a:pt x="200" y="143"/>
                  </a:lnTo>
                  <a:lnTo>
                    <a:pt x="202" y="153"/>
                  </a:lnTo>
                  <a:lnTo>
                    <a:pt x="201" y="163"/>
                  </a:lnTo>
                  <a:lnTo>
                    <a:pt x="199" y="174"/>
                  </a:lnTo>
                  <a:lnTo>
                    <a:pt x="193" y="184"/>
                  </a:lnTo>
                  <a:lnTo>
                    <a:pt x="186" y="194"/>
                  </a:lnTo>
                  <a:lnTo>
                    <a:pt x="178" y="204"/>
                  </a:lnTo>
                  <a:lnTo>
                    <a:pt x="168" y="213"/>
                  </a:lnTo>
                  <a:lnTo>
                    <a:pt x="159" y="221"/>
                  </a:lnTo>
                  <a:lnTo>
                    <a:pt x="148" y="229"/>
                  </a:lnTo>
                  <a:lnTo>
                    <a:pt x="138" y="237"/>
                  </a:lnTo>
                  <a:lnTo>
                    <a:pt x="127" y="246"/>
                  </a:lnTo>
                  <a:lnTo>
                    <a:pt x="118" y="255"/>
                  </a:lnTo>
                  <a:lnTo>
                    <a:pt x="115" y="258"/>
                  </a:lnTo>
                  <a:lnTo>
                    <a:pt x="112" y="263"/>
                  </a:lnTo>
                  <a:lnTo>
                    <a:pt x="110" y="267"/>
                  </a:lnTo>
                  <a:lnTo>
                    <a:pt x="108" y="271"/>
                  </a:lnTo>
                  <a:lnTo>
                    <a:pt x="107" y="276"/>
                  </a:lnTo>
                  <a:lnTo>
                    <a:pt x="107" y="280"/>
                  </a:lnTo>
                  <a:lnTo>
                    <a:pt x="109" y="284"/>
                  </a:lnTo>
                  <a:lnTo>
                    <a:pt x="112" y="287"/>
                  </a:lnTo>
                  <a:lnTo>
                    <a:pt x="117" y="288"/>
                  </a:lnTo>
                  <a:lnTo>
                    <a:pt x="121" y="288"/>
                  </a:lnTo>
                  <a:lnTo>
                    <a:pt x="124" y="287"/>
                  </a:lnTo>
                  <a:lnTo>
                    <a:pt x="127" y="284"/>
                  </a:lnTo>
                  <a:lnTo>
                    <a:pt x="138" y="271"/>
                  </a:lnTo>
                  <a:lnTo>
                    <a:pt x="149" y="261"/>
                  </a:lnTo>
                  <a:lnTo>
                    <a:pt x="161" y="250"/>
                  </a:lnTo>
                  <a:lnTo>
                    <a:pt x="173" y="239"/>
                  </a:lnTo>
                  <a:lnTo>
                    <a:pt x="185" y="229"/>
                  </a:lnTo>
                  <a:lnTo>
                    <a:pt x="196" y="217"/>
                  </a:lnTo>
                  <a:lnTo>
                    <a:pt x="206" y="204"/>
                  </a:lnTo>
                  <a:lnTo>
                    <a:pt x="213" y="190"/>
                  </a:lnTo>
                  <a:lnTo>
                    <a:pt x="219" y="173"/>
                  </a:lnTo>
                  <a:lnTo>
                    <a:pt x="220" y="157"/>
                  </a:lnTo>
                  <a:lnTo>
                    <a:pt x="218" y="141"/>
                  </a:lnTo>
                  <a:lnTo>
                    <a:pt x="212" y="125"/>
                  </a:lnTo>
                  <a:lnTo>
                    <a:pt x="204" y="111"/>
                  </a:lnTo>
                  <a:lnTo>
                    <a:pt x="194" y="97"/>
                  </a:lnTo>
                  <a:lnTo>
                    <a:pt x="182" y="86"/>
                  </a:lnTo>
                  <a:lnTo>
                    <a:pt x="168" y="77"/>
                  </a:lnTo>
                  <a:lnTo>
                    <a:pt x="158" y="70"/>
                  </a:lnTo>
                  <a:lnTo>
                    <a:pt x="146" y="64"/>
                  </a:lnTo>
                  <a:lnTo>
                    <a:pt x="134" y="56"/>
                  </a:lnTo>
                  <a:lnTo>
                    <a:pt x="122" y="50"/>
                  </a:lnTo>
                  <a:lnTo>
                    <a:pt x="109" y="43"/>
                  </a:lnTo>
                  <a:lnTo>
                    <a:pt x="96" y="36"/>
                  </a:lnTo>
                  <a:lnTo>
                    <a:pt x="83" y="29"/>
                  </a:lnTo>
                  <a:lnTo>
                    <a:pt x="70" y="22"/>
                  </a:lnTo>
                  <a:lnTo>
                    <a:pt x="59" y="17"/>
                  </a:lnTo>
                  <a:lnTo>
                    <a:pt x="47" y="12"/>
                  </a:lnTo>
                  <a:lnTo>
                    <a:pt x="36" y="7"/>
                  </a:lnTo>
                  <a:lnTo>
                    <a:pt x="26" y="4"/>
                  </a:lnTo>
                  <a:lnTo>
                    <a:pt x="18" y="1"/>
                  </a:lnTo>
                  <a:lnTo>
                    <a:pt x="10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9" y="7"/>
                  </a:lnTo>
                  <a:lnTo>
                    <a:pt x="20" y="13"/>
                  </a:lnTo>
                  <a:lnTo>
                    <a:pt x="31" y="18"/>
                  </a:lnTo>
                  <a:lnTo>
                    <a:pt x="42" y="23"/>
                  </a:lnTo>
                  <a:lnTo>
                    <a:pt x="54" y="29"/>
                  </a:lnTo>
                  <a:lnTo>
                    <a:pt x="65" y="34"/>
                  </a:lnTo>
                  <a:lnTo>
                    <a:pt x="77" y="40"/>
                  </a:lnTo>
                  <a:lnTo>
                    <a:pt x="88" y="47"/>
                  </a:lnTo>
                  <a:lnTo>
                    <a:pt x="101" y="53"/>
                  </a:lnTo>
                  <a:lnTo>
                    <a:pt x="112" y="60"/>
                  </a:lnTo>
                  <a:lnTo>
                    <a:pt x="124" y="66"/>
                  </a:lnTo>
                  <a:lnTo>
                    <a:pt x="136" y="74"/>
                  </a:lnTo>
                  <a:lnTo>
                    <a:pt x="147" y="82"/>
                  </a:lnTo>
                  <a:lnTo>
                    <a:pt x="158" y="90"/>
                  </a:lnTo>
                  <a:lnTo>
                    <a:pt x="168" y="98"/>
                  </a:lnTo>
                  <a:lnTo>
                    <a:pt x="179" y="1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97" name="Freeform 868"/>
            <p:cNvSpPr>
              <a:spLocks/>
            </p:cNvSpPr>
            <p:nvPr/>
          </p:nvSpPr>
          <p:spPr bwMode="auto">
            <a:xfrm>
              <a:off x="4538" y="3409"/>
              <a:ext cx="107" cy="71"/>
            </a:xfrm>
            <a:custGeom>
              <a:avLst/>
              <a:gdLst>
                <a:gd name="T0" fmla="*/ 0 w 1070"/>
                <a:gd name="T1" fmla="*/ 0 h 844"/>
                <a:gd name="T2" fmla="*/ 0 w 1070"/>
                <a:gd name="T3" fmla="*/ 0 h 844"/>
                <a:gd name="T4" fmla="*/ 0 w 1070"/>
                <a:gd name="T5" fmla="*/ 0 h 844"/>
                <a:gd name="T6" fmla="*/ 0 w 1070"/>
                <a:gd name="T7" fmla="*/ 0 h 844"/>
                <a:gd name="T8" fmla="*/ 0 w 1070"/>
                <a:gd name="T9" fmla="*/ 0 h 8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0"/>
                <a:gd name="T16" fmla="*/ 0 h 844"/>
                <a:gd name="T17" fmla="*/ 1070 w 1070"/>
                <a:gd name="T18" fmla="*/ 844 h 8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0" h="844">
                  <a:moveTo>
                    <a:pt x="141" y="0"/>
                  </a:moveTo>
                  <a:lnTo>
                    <a:pt x="1070" y="194"/>
                  </a:lnTo>
                  <a:lnTo>
                    <a:pt x="919" y="844"/>
                  </a:lnTo>
                  <a:lnTo>
                    <a:pt x="0" y="624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98" name="Freeform 869"/>
            <p:cNvSpPr>
              <a:spLocks/>
            </p:cNvSpPr>
            <p:nvPr/>
          </p:nvSpPr>
          <p:spPr bwMode="auto">
            <a:xfrm>
              <a:off x="4547" y="3411"/>
              <a:ext cx="82" cy="28"/>
            </a:xfrm>
            <a:custGeom>
              <a:avLst/>
              <a:gdLst>
                <a:gd name="T0" fmla="*/ 0 w 819"/>
                <a:gd name="T1" fmla="*/ 0 h 333"/>
                <a:gd name="T2" fmla="*/ 0 w 819"/>
                <a:gd name="T3" fmla="*/ 0 h 333"/>
                <a:gd name="T4" fmla="*/ 0 w 819"/>
                <a:gd name="T5" fmla="*/ 0 h 333"/>
                <a:gd name="T6" fmla="*/ 0 w 819"/>
                <a:gd name="T7" fmla="*/ 0 h 333"/>
                <a:gd name="T8" fmla="*/ 0 w 819"/>
                <a:gd name="T9" fmla="*/ 0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9"/>
                <a:gd name="T16" fmla="*/ 0 h 333"/>
                <a:gd name="T17" fmla="*/ 819 w 819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9" h="333">
                  <a:moveTo>
                    <a:pt x="97" y="0"/>
                  </a:moveTo>
                  <a:lnTo>
                    <a:pt x="819" y="139"/>
                  </a:lnTo>
                  <a:lnTo>
                    <a:pt x="172" y="98"/>
                  </a:lnTo>
                  <a:lnTo>
                    <a:pt x="0" y="333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99" name="Freeform 870"/>
            <p:cNvSpPr>
              <a:spLocks/>
            </p:cNvSpPr>
            <p:nvPr/>
          </p:nvSpPr>
          <p:spPr bwMode="auto">
            <a:xfrm>
              <a:off x="4527" y="3494"/>
              <a:ext cx="108" cy="26"/>
            </a:xfrm>
            <a:custGeom>
              <a:avLst/>
              <a:gdLst>
                <a:gd name="T0" fmla="*/ 0 w 1083"/>
                <a:gd name="T1" fmla="*/ 0 h 306"/>
                <a:gd name="T2" fmla="*/ 0 w 1083"/>
                <a:gd name="T3" fmla="*/ 0 h 306"/>
                <a:gd name="T4" fmla="*/ 0 w 1083"/>
                <a:gd name="T5" fmla="*/ 0 h 306"/>
                <a:gd name="T6" fmla="*/ 0 w 1083"/>
                <a:gd name="T7" fmla="*/ 0 h 306"/>
                <a:gd name="T8" fmla="*/ 0 w 1083"/>
                <a:gd name="T9" fmla="*/ 0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3"/>
                <a:gd name="T16" fmla="*/ 0 h 306"/>
                <a:gd name="T17" fmla="*/ 1083 w 1083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3" h="306">
                  <a:moveTo>
                    <a:pt x="34" y="0"/>
                  </a:moveTo>
                  <a:lnTo>
                    <a:pt x="1083" y="261"/>
                  </a:lnTo>
                  <a:lnTo>
                    <a:pt x="1055" y="306"/>
                  </a:lnTo>
                  <a:lnTo>
                    <a:pt x="0" y="2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00" name="Freeform 871"/>
            <p:cNvSpPr>
              <a:spLocks/>
            </p:cNvSpPr>
            <p:nvPr/>
          </p:nvSpPr>
          <p:spPr bwMode="auto">
            <a:xfrm>
              <a:off x="4517" y="3502"/>
              <a:ext cx="109" cy="26"/>
            </a:xfrm>
            <a:custGeom>
              <a:avLst/>
              <a:gdLst>
                <a:gd name="T0" fmla="*/ 0 w 1088"/>
                <a:gd name="T1" fmla="*/ 0 h 311"/>
                <a:gd name="T2" fmla="*/ 0 w 1088"/>
                <a:gd name="T3" fmla="*/ 0 h 311"/>
                <a:gd name="T4" fmla="*/ 0 w 1088"/>
                <a:gd name="T5" fmla="*/ 0 h 311"/>
                <a:gd name="T6" fmla="*/ 0 w 1088"/>
                <a:gd name="T7" fmla="*/ 0 h 311"/>
                <a:gd name="T8" fmla="*/ 0 w 1088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8"/>
                <a:gd name="T16" fmla="*/ 0 h 311"/>
                <a:gd name="T17" fmla="*/ 1088 w 1088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8" h="311">
                  <a:moveTo>
                    <a:pt x="39" y="0"/>
                  </a:moveTo>
                  <a:lnTo>
                    <a:pt x="1088" y="260"/>
                  </a:lnTo>
                  <a:lnTo>
                    <a:pt x="1055" y="311"/>
                  </a:lnTo>
                  <a:lnTo>
                    <a:pt x="0" y="34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01" name="Freeform 872"/>
            <p:cNvSpPr>
              <a:spLocks/>
            </p:cNvSpPr>
            <p:nvPr/>
          </p:nvSpPr>
          <p:spPr bwMode="auto">
            <a:xfrm>
              <a:off x="4534" y="3526"/>
              <a:ext cx="16" cy="6"/>
            </a:xfrm>
            <a:custGeom>
              <a:avLst/>
              <a:gdLst>
                <a:gd name="T0" fmla="*/ 0 w 164"/>
                <a:gd name="T1" fmla="*/ 0 h 72"/>
                <a:gd name="T2" fmla="*/ 0 w 164"/>
                <a:gd name="T3" fmla="*/ 0 h 72"/>
                <a:gd name="T4" fmla="*/ 0 w 164"/>
                <a:gd name="T5" fmla="*/ 0 h 72"/>
                <a:gd name="T6" fmla="*/ 0 w 164"/>
                <a:gd name="T7" fmla="*/ 0 h 72"/>
                <a:gd name="T8" fmla="*/ 0 w 164"/>
                <a:gd name="T9" fmla="*/ 0 h 72"/>
                <a:gd name="T10" fmla="*/ 0 w 164"/>
                <a:gd name="T11" fmla="*/ 0 h 72"/>
                <a:gd name="T12" fmla="*/ 0 w 164"/>
                <a:gd name="T13" fmla="*/ 0 h 72"/>
                <a:gd name="T14" fmla="*/ 0 w 164"/>
                <a:gd name="T15" fmla="*/ 0 h 72"/>
                <a:gd name="T16" fmla="*/ 0 w 164"/>
                <a:gd name="T17" fmla="*/ 0 h 72"/>
                <a:gd name="T18" fmla="*/ 0 w 164"/>
                <a:gd name="T19" fmla="*/ 0 h 72"/>
                <a:gd name="T20" fmla="*/ 0 w 164"/>
                <a:gd name="T21" fmla="*/ 0 h 72"/>
                <a:gd name="T22" fmla="*/ 0 w 164"/>
                <a:gd name="T23" fmla="*/ 0 h 72"/>
                <a:gd name="T24" fmla="*/ 0 w 164"/>
                <a:gd name="T25" fmla="*/ 0 h 72"/>
                <a:gd name="T26" fmla="*/ 0 w 164"/>
                <a:gd name="T27" fmla="*/ 0 h 72"/>
                <a:gd name="T28" fmla="*/ 0 w 164"/>
                <a:gd name="T29" fmla="*/ 0 h 72"/>
                <a:gd name="T30" fmla="*/ 0 w 164"/>
                <a:gd name="T31" fmla="*/ 0 h 72"/>
                <a:gd name="T32" fmla="*/ 0 w 164"/>
                <a:gd name="T33" fmla="*/ 0 h 72"/>
                <a:gd name="T34" fmla="*/ 0 w 164"/>
                <a:gd name="T35" fmla="*/ 0 h 72"/>
                <a:gd name="T36" fmla="*/ 0 w 164"/>
                <a:gd name="T37" fmla="*/ 0 h 72"/>
                <a:gd name="T38" fmla="*/ 0 w 164"/>
                <a:gd name="T39" fmla="*/ 0 h 72"/>
                <a:gd name="T40" fmla="*/ 0 w 164"/>
                <a:gd name="T41" fmla="*/ 0 h 72"/>
                <a:gd name="T42" fmla="*/ 0 w 164"/>
                <a:gd name="T43" fmla="*/ 0 h 72"/>
                <a:gd name="T44" fmla="*/ 0 w 164"/>
                <a:gd name="T45" fmla="*/ 0 h 72"/>
                <a:gd name="T46" fmla="*/ 0 w 164"/>
                <a:gd name="T47" fmla="*/ 0 h 72"/>
                <a:gd name="T48" fmla="*/ 0 w 164"/>
                <a:gd name="T49" fmla="*/ 0 h 72"/>
                <a:gd name="T50" fmla="*/ 0 w 164"/>
                <a:gd name="T51" fmla="*/ 0 h 72"/>
                <a:gd name="T52" fmla="*/ 0 w 164"/>
                <a:gd name="T53" fmla="*/ 0 h 72"/>
                <a:gd name="T54" fmla="*/ 0 w 164"/>
                <a:gd name="T55" fmla="*/ 0 h 72"/>
                <a:gd name="T56" fmla="*/ 0 w 164"/>
                <a:gd name="T57" fmla="*/ 0 h 72"/>
                <a:gd name="T58" fmla="*/ 0 w 164"/>
                <a:gd name="T59" fmla="*/ 0 h 72"/>
                <a:gd name="T60" fmla="*/ 0 w 164"/>
                <a:gd name="T61" fmla="*/ 0 h 72"/>
                <a:gd name="T62" fmla="*/ 0 w 164"/>
                <a:gd name="T63" fmla="*/ 0 h 72"/>
                <a:gd name="T64" fmla="*/ 0 w 164"/>
                <a:gd name="T65" fmla="*/ 0 h 7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4"/>
                <a:gd name="T100" fmla="*/ 0 h 72"/>
                <a:gd name="T101" fmla="*/ 164 w 164"/>
                <a:gd name="T102" fmla="*/ 72 h 7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4" h="72">
                  <a:moveTo>
                    <a:pt x="16" y="1"/>
                  </a:moveTo>
                  <a:lnTo>
                    <a:pt x="21" y="1"/>
                  </a:lnTo>
                  <a:lnTo>
                    <a:pt x="35" y="0"/>
                  </a:lnTo>
                  <a:lnTo>
                    <a:pt x="54" y="0"/>
                  </a:lnTo>
                  <a:lnTo>
                    <a:pt x="78" y="2"/>
                  </a:lnTo>
                  <a:lnTo>
                    <a:pt x="104" y="7"/>
                  </a:lnTo>
                  <a:lnTo>
                    <a:pt x="128" y="17"/>
                  </a:lnTo>
                  <a:lnTo>
                    <a:pt x="149" y="31"/>
                  </a:lnTo>
                  <a:lnTo>
                    <a:pt x="164" y="51"/>
                  </a:lnTo>
                  <a:lnTo>
                    <a:pt x="164" y="52"/>
                  </a:lnTo>
                  <a:lnTo>
                    <a:pt x="164" y="57"/>
                  </a:lnTo>
                  <a:lnTo>
                    <a:pt x="163" y="62"/>
                  </a:lnTo>
                  <a:lnTo>
                    <a:pt x="161" y="67"/>
                  </a:lnTo>
                  <a:lnTo>
                    <a:pt x="156" y="71"/>
                  </a:lnTo>
                  <a:lnTo>
                    <a:pt x="149" y="72"/>
                  </a:lnTo>
                  <a:lnTo>
                    <a:pt x="138" y="71"/>
                  </a:lnTo>
                  <a:lnTo>
                    <a:pt x="124" y="65"/>
                  </a:lnTo>
                  <a:lnTo>
                    <a:pt x="124" y="63"/>
                  </a:lnTo>
                  <a:lnTo>
                    <a:pt x="123" y="59"/>
                  </a:lnTo>
                  <a:lnTo>
                    <a:pt x="120" y="52"/>
                  </a:lnTo>
                  <a:lnTo>
                    <a:pt x="113" y="45"/>
                  </a:lnTo>
                  <a:lnTo>
                    <a:pt x="100" y="38"/>
                  </a:lnTo>
                  <a:lnTo>
                    <a:pt x="81" y="32"/>
                  </a:lnTo>
                  <a:lnTo>
                    <a:pt x="55" y="29"/>
                  </a:lnTo>
                  <a:lnTo>
                    <a:pt x="20" y="29"/>
                  </a:lnTo>
                  <a:lnTo>
                    <a:pt x="18" y="29"/>
                  </a:lnTo>
                  <a:lnTo>
                    <a:pt x="14" y="27"/>
                  </a:lnTo>
                  <a:lnTo>
                    <a:pt x="9" y="25"/>
                  </a:lnTo>
                  <a:lnTo>
                    <a:pt x="4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5" y="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02" name="Freeform 873"/>
            <p:cNvSpPr>
              <a:spLocks/>
            </p:cNvSpPr>
            <p:nvPr/>
          </p:nvSpPr>
          <p:spPr bwMode="auto">
            <a:xfrm>
              <a:off x="4537" y="3483"/>
              <a:ext cx="15" cy="9"/>
            </a:xfrm>
            <a:custGeom>
              <a:avLst/>
              <a:gdLst>
                <a:gd name="T0" fmla="*/ 0 w 146"/>
                <a:gd name="T1" fmla="*/ 0 h 109"/>
                <a:gd name="T2" fmla="*/ 0 w 146"/>
                <a:gd name="T3" fmla="*/ 0 h 109"/>
                <a:gd name="T4" fmla="*/ 0 w 146"/>
                <a:gd name="T5" fmla="*/ 0 h 109"/>
                <a:gd name="T6" fmla="*/ 0 w 146"/>
                <a:gd name="T7" fmla="*/ 0 h 109"/>
                <a:gd name="T8" fmla="*/ 0 w 146"/>
                <a:gd name="T9" fmla="*/ 0 h 109"/>
                <a:gd name="T10" fmla="*/ 0 w 146"/>
                <a:gd name="T11" fmla="*/ 0 h 109"/>
                <a:gd name="T12" fmla="*/ 0 w 146"/>
                <a:gd name="T13" fmla="*/ 0 h 109"/>
                <a:gd name="T14" fmla="*/ 0 w 146"/>
                <a:gd name="T15" fmla="*/ 0 h 109"/>
                <a:gd name="T16" fmla="*/ 0 w 146"/>
                <a:gd name="T17" fmla="*/ 0 h 109"/>
                <a:gd name="T18" fmla="*/ 0 w 146"/>
                <a:gd name="T19" fmla="*/ 0 h 109"/>
                <a:gd name="T20" fmla="*/ 0 w 146"/>
                <a:gd name="T21" fmla="*/ 0 h 109"/>
                <a:gd name="T22" fmla="*/ 0 w 146"/>
                <a:gd name="T23" fmla="*/ 0 h 109"/>
                <a:gd name="T24" fmla="*/ 0 w 146"/>
                <a:gd name="T25" fmla="*/ 0 h 109"/>
                <a:gd name="T26" fmla="*/ 0 w 146"/>
                <a:gd name="T27" fmla="*/ 0 h 109"/>
                <a:gd name="T28" fmla="*/ 0 w 146"/>
                <a:gd name="T29" fmla="*/ 0 h 109"/>
                <a:gd name="T30" fmla="*/ 0 w 146"/>
                <a:gd name="T31" fmla="*/ 0 h 109"/>
                <a:gd name="T32" fmla="*/ 0 w 146"/>
                <a:gd name="T33" fmla="*/ 0 h 109"/>
                <a:gd name="T34" fmla="*/ 0 w 146"/>
                <a:gd name="T35" fmla="*/ 0 h 109"/>
                <a:gd name="T36" fmla="*/ 0 w 146"/>
                <a:gd name="T37" fmla="*/ 0 h 10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6"/>
                <a:gd name="T58" fmla="*/ 0 h 109"/>
                <a:gd name="T59" fmla="*/ 146 w 146"/>
                <a:gd name="T60" fmla="*/ 109 h 10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6" h="109">
                  <a:moveTo>
                    <a:pt x="45" y="0"/>
                  </a:moveTo>
                  <a:lnTo>
                    <a:pt x="42" y="0"/>
                  </a:lnTo>
                  <a:lnTo>
                    <a:pt x="35" y="3"/>
                  </a:lnTo>
                  <a:lnTo>
                    <a:pt x="26" y="7"/>
                  </a:lnTo>
                  <a:lnTo>
                    <a:pt x="15" y="14"/>
                  </a:lnTo>
                  <a:lnTo>
                    <a:pt x="6" y="24"/>
                  </a:lnTo>
                  <a:lnTo>
                    <a:pt x="1" y="39"/>
                  </a:lnTo>
                  <a:lnTo>
                    <a:pt x="0" y="59"/>
                  </a:lnTo>
                  <a:lnTo>
                    <a:pt x="6" y="85"/>
                  </a:lnTo>
                  <a:lnTo>
                    <a:pt x="85" y="109"/>
                  </a:lnTo>
                  <a:lnTo>
                    <a:pt x="84" y="104"/>
                  </a:lnTo>
                  <a:lnTo>
                    <a:pt x="84" y="93"/>
                  </a:lnTo>
                  <a:lnTo>
                    <a:pt x="84" y="76"/>
                  </a:lnTo>
                  <a:lnTo>
                    <a:pt x="87" y="58"/>
                  </a:lnTo>
                  <a:lnTo>
                    <a:pt x="93" y="40"/>
                  </a:lnTo>
                  <a:lnTo>
                    <a:pt x="104" y="27"/>
                  </a:lnTo>
                  <a:lnTo>
                    <a:pt x="121" y="20"/>
                  </a:lnTo>
                  <a:lnTo>
                    <a:pt x="146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03" name="Freeform 874"/>
            <p:cNvSpPr>
              <a:spLocks/>
            </p:cNvSpPr>
            <p:nvPr/>
          </p:nvSpPr>
          <p:spPr bwMode="auto">
            <a:xfrm>
              <a:off x="4620" y="3499"/>
              <a:ext cx="15" cy="9"/>
            </a:xfrm>
            <a:custGeom>
              <a:avLst/>
              <a:gdLst>
                <a:gd name="T0" fmla="*/ 0 w 146"/>
                <a:gd name="T1" fmla="*/ 0 h 107"/>
                <a:gd name="T2" fmla="*/ 0 w 146"/>
                <a:gd name="T3" fmla="*/ 0 h 107"/>
                <a:gd name="T4" fmla="*/ 0 w 146"/>
                <a:gd name="T5" fmla="*/ 0 h 107"/>
                <a:gd name="T6" fmla="*/ 0 w 146"/>
                <a:gd name="T7" fmla="*/ 0 h 107"/>
                <a:gd name="T8" fmla="*/ 0 w 146"/>
                <a:gd name="T9" fmla="*/ 0 h 107"/>
                <a:gd name="T10" fmla="*/ 0 w 146"/>
                <a:gd name="T11" fmla="*/ 0 h 107"/>
                <a:gd name="T12" fmla="*/ 0 w 146"/>
                <a:gd name="T13" fmla="*/ 0 h 107"/>
                <a:gd name="T14" fmla="*/ 0 w 146"/>
                <a:gd name="T15" fmla="*/ 0 h 107"/>
                <a:gd name="T16" fmla="*/ 0 w 146"/>
                <a:gd name="T17" fmla="*/ 0 h 107"/>
                <a:gd name="T18" fmla="*/ 0 w 146"/>
                <a:gd name="T19" fmla="*/ 0 h 107"/>
                <a:gd name="T20" fmla="*/ 0 w 146"/>
                <a:gd name="T21" fmla="*/ 0 h 107"/>
                <a:gd name="T22" fmla="*/ 0 w 146"/>
                <a:gd name="T23" fmla="*/ 0 h 107"/>
                <a:gd name="T24" fmla="*/ 0 w 146"/>
                <a:gd name="T25" fmla="*/ 0 h 107"/>
                <a:gd name="T26" fmla="*/ 0 w 146"/>
                <a:gd name="T27" fmla="*/ 0 h 107"/>
                <a:gd name="T28" fmla="*/ 0 w 146"/>
                <a:gd name="T29" fmla="*/ 0 h 107"/>
                <a:gd name="T30" fmla="*/ 0 w 146"/>
                <a:gd name="T31" fmla="*/ 0 h 107"/>
                <a:gd name="T32" fmla="*/ 0 w 146"/>
                <a:gd name="T33" fmla="*/ 0 h 107"/>
                <a:gd name="T34" fmla="*/ 0 w 146"/>
                <a:gd name="T35" fmla="*/ 0 h 107"/>
                <a:gd name="T36" fmla="*/ 0 w 146"/>
                <a:gd name="T37" fmla="*/ 0 h 1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6"/>
                <a:gd name="T58" fmla="*/ 0 h 107"/>
                <a:gd name="T59" fmla="*/ 146 w 146"/>
                <a:gd name="T60" fmla="*/ 107 h 1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6" h="107">
                  <a:moveTo>
                    <a:pt x="45" y="0"/>
                  </a:moveTo>
                  <a:lnTo>
                    <a:pt x="42" y="0"/>
                  </a:lnTo>
                  <a:lnTo>
                    <a:pt x="35" y="2"/>
                  </a:lnTo>
                  <a:lnTo>
                    <a:pt x="25" y="6"/>
                  </a:lnTo>
                  <a:lnTo>
                    <a:pt x="15" y="12"/>
                  </a:lnTo>
                  <a:lnTo>
                    <a:pt x="6" y="23"/>
                  </a:lnTo>
                  <a:lnTo>
                    <a:pt x="0" y="38"/>
                  </a:lnTo>
                  <a:lnTo>
                    <a:pt x="0" y="58"/>
                  </a:lnTo>
                  <a:lnTo>
                    <a:pt x="6" y="85"/>
                  </a:lnTo>
                  <a:lnTo>
                    <a:pt x="84" y="107"/>
                  </a:lnTo>
                  <a:lnTo>
                    <a:pt x="83" y="103"/>
                  </a:lnTo>
                  <a:lnTo>
                    <a:pt x="83" y="91"/>
                  </a:lnTo>
                  <a:lnTo>
                    <a:pt x="83" y="75"/>
                  </a:lnTo>
                  <a:lnTo>
                    <a:pt x="86" y="56"/>
                  </a:lnTo>
                  <a:lnTo>
                    <a:pt x="92" y="40"/>
                  </a:lnTo>
                  <a:lnTo>
                    <a:pt x="103" y="27"/>
                  </a:lnTo>
                  <a:lnTo>
                    <a:pt x="121" y="19"/>
                  </a:lnTo>
                  <a:lnTo>
                    <a:pt x="146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04" name="Freeform 875"/>
            <p:cNvSpPr>
              <a:spLocks/>
            </p:cNvSpPr>
            <p:nvPr/>
          </p:nvSpPr>
          <p:spPr bwMode="auto">
            <a:xfrm>
              <a:off x="4553" y="3485"/>
              <a:ext cx="63" cy="16"/>
            </a:xfrm>
            <a:custGeom>
              <a:avLst/>
              <a:gdLst>
                <a:gd name="T0" fmla="*/ 0 w 629"/>
                <a:gd name="T1" fmla="*/ 0 h 182"/>
                <a:gd name="T2" fmla="*/ 0 w 629"/>
                <a:gd name="T3" fmla="*/ 0 h 182"/>
                <a:gd name="T4" fmla="*/ 0 w 629"/>
                <a:gd name="T5" fmla="*/ 0 h 182"/>
                <a:gd name="T6" fmla="*/ 0 w 629"/>
                <a:gd name="T7" fmla="*/ 0 h 182"/>
                <a:gd name="T8" fmla="*/ 0 w 629"/>
                <a:gd name="T9" fmla="*/ 0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9"/>
                <a:gd name="T16" fmla="*/ 0 h 182"/>
                <a:gd name="T17" fmla="*/ 629 w 629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9" h="182">
                  <a:moveTo>
                    <a:pt x="0" y="40"/>
                  </a:moveTo>
                  <a:lnTo>
                    <a:pt x="601" y="182"/>
                  </a:lnTo>
                  <a:lnTo>
                    <a:pt x="629" y="142"/>
                  </a:lnTo>
                  <a:lnTo>
                    <a:pt x="29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05" name="Freeform 876"/>
            <p:cNvSpPr>
              <a:spLocks/>
            </p:cNvSpPr>
            <p:nvPr/>
          </p:nvSpPr>
          <p:spPr bwMode="auto">
            <a:xfrm>
              <a:off x="4553" y="3492"/>
              <a:ext cx="60" cy="14"/>
            </a:xfrm>
            <a:custGeom>
              <a:avLst/>
              <a:gdLst>
                <a:gd name="T0" fmla="*/ 0 w 606"/>
                <a:gd name="T1" fmla="*/ 0 h 170"/>
                <a:gd name="T2" fmla="*/ 0 w 606"/>
                <a:gd name="T3" fmla="*/ 0 h 170"/>
                <a:gd name="T4" fmla="*/ 0 w 606"/>
                <a:gd name="T5" fmla="*/ 0 h 170"/>
                <a:gd name="T6" fmla="*/ 0 w 606"/>
                <a:gd name="T7" fmla="*/ 0 h 170"/>
                <a:gd name="T8" fmla="*/ 0 w 606"/>
                <a:gd name="T9" fmla="*/ 0 h 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6"/>
                <a:gd name="T16" fmla="*/ 0 h 170"/>
                <a:gd name="T17" fmla="*/ 606 w 606"/>
                <a:gd name="T18" fmla="*/ 170 h 1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6" h="170">
                  <a:moveTo>
                    <a:pt x="0" y="28"/>
                  </a:moveTo>
                  <a:lnTo>
                    <a:pt x="600" y="170"/>
                  </a:lnTo>
                  <a:lnTo>
                    <a:pt x="606" y="142"/>
                  </a:lnTo>
                  <a:lnTo>
                    <a:pt x="5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106" name="Freeform 877"/>
            <p:cNvSpPr>
              <a:spLocks/>
            </p:cNvSpPr>
            <p:nvPr/>
          </p:nvSpPr>
          <p:spPr bwMode="auto">
            <a:xfrm>
              <a:off x="4553" y="3482"/>
              <a:ext cx="60" cy="14"/>
            </a:xfrm>
            <a:custGeom>
              <a:avLst/>
              <a:gdLst>
                <a:gd name="T0" fmla="*/ 0 w 606"/>
                <a:gd name="T1" fmla="*/ 0 h 170"/>
                <a:gd name="T2" fmla="*/ 0 w 606"/>
                <a:gd name="T3" fmla="*/ 0 h 170"/>
                <a:gd name="T4" fmla="*/ 0 w 606"/>
                <a:gd name="T5" fmla="*/ 0 h 170"/>
                <a:gd name="T6" fmla="*/ 0 w 606"/>
                <a:gd name="T7" fmla="*/ 0 h 170"/>
                <a:gd name="T8" fmla="*/ 0 w 606"/>
                <a:gd name="T9" fmla="*/ 0 h 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6"/>
                <a:gd name="T16" fmla="*/ 0 h 170"/>
                <a:gd name="T17" fmla="*/ 606 w 606"/>
                <a:gd name="T18" fmla="*/ 170 h 1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6" h="170">
                  <a:moveTo>
                    <a:pt x="0" y="28"/>
                  </a:moveTo>
                  <a:lnTo>
                    <a:pt x="600" y="170"/>
                  </a:lnTo>
                  <a:lnTo>
                    <a:pt x="606" y="142"/>
                  </a:lnTo>
                  <a:lnTo>
                    <a:pt x="5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grpSp>
        <p:nvGrpSpPr>
          <p:cNvPr id="81039" name="Group 878"/>
          <p:cNvGrpSpPr>
            <a:grpSpLocks/>
          </p:cNvGrpSpPr>
          <p:nvPr/>
        </p:nvGrpSpPr>
        <p:grpSpPr bwMode="auto">
          <a:xfrm>
            <a:off x="7667626" y="1728789"/>
            <a:ext cx="346075" cy="396875"/>
            <a:chOff x="4475" y="3342"/>
            <a:chExt cx="172" cy="215"/>
          </a:xfrm>
        </p:grpSpPr>
        <p:sp>
          <p:nvSpPr>
            <p:cNvPr id="81045" name="AutoShape 879"/>
            <p:cNvSpPr>
              <a:spLocks noChangeAspect="1" noChangeArrowheads="1" noTextEdit="1"/>
            </p:cNvSpPr>
            <p:nvPr/>
          </p:nvSpPr>
          <p:spPr bwMode="auto">
            <a:xfrm>
              <a:off x="4500" y="3398"/>
              <a:ext cx="147" cy="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46" name="Freeform 880"/>
            <p:cNvSpPr>
              <a:spLocks/>
            </p:cNvSpPr>
            <p:nvPr/>
          </p:nvSpPr>
          <p:spPr bwMode="auto">
            <a:xfrm>
              <a:off x="4501" y="3398"/>
              <a:ext cx="146" cy="159"/>
            </a:xfrm>
            <a:custGeom>
              <a:avLst/>
              <a:gdLst>
                <a:gd name="T0" fmla="*/ 0 w 1894"/>
                <a:gd name="T1" fmla="*/ 0 h 1904"/>
                <a:gd name="T2" fmla="*/ 0 w 1894"/>
                <a:gd name="T3" fmla="*/ 0 h 1904"/>
                <a:gd name="T4" fmla="*/ 0 w 1894"/>
                <a:gd name="T5" fmla="*/ 0 h 1904"/>
                <a:gd name="T6" fmla="*/ 0 w 1894"/>
                <a:gd name="T7" fmla="*/ 0 h 1904"/>
                <a:gd name="T8" fmla="*/ 0 w 1894"/>
                <a:gd name="T9" fmla="*/ 0 h 1904"/>
                <a:gd name="T10" fmla="*/ 0 w 1894"/>
                <a:gd name="T11" fmla="*/ 0 h 1904"/>
                <a:gd name="T12" fmla="*/ 0 w 1894"/>
                <a:gd name="T13" fmla="*/ 0 h 1904"/>
                <a:gd name="T14" fmla="*/ 0 w 1894"/>
                <a:gd name="T15" fmla="*/ 0 h 1904"/>
                <a:gd name="T16" fmla="*/ 0 w 1894"/>
                <a:gd name="T17" fmla="*/ 0 h 1904"/>
                <a:gd name="T18" fmla="*/ 0 w 1894"/>
                <a:gd name="T19" fmla="*/ 0 h 1904"/>
                <a:gd name="T20" fmla="*/ 0 w 1894"/>
                <a:gd name="T21" fmla="*/ 0 h 1904"/>
                <a:gd name="T22" fmla="*/ 0 w 1894"/>
                <a:gd name="T23" fmla="*/ 0 h 1904"/>
                <a:gd name="T24" fmla="*/ 0 w 1894"/>
                <a:gd name="T25" fmla="*/ 0 h 1904"/>
                <a:gd name="T26" fmla="*/ 0 w 1894"/>
                <a:gd name="T27" fmla="*/ 0 h 1904"/>
                <a:gd name="T28" fmla="*/ 0 w 1894"/>
                <a:gd name="T29" fmla="*/ 0 h 1904"/>
                <a:gd name="T30" fmla="*/ 0 w 1894"/>
                <a:gd name="T31" fmla="*/ 0 h 1904"/>
                <a:gd name="T32" fmla="*/ 0 w 1894"/>
                <a:gd name="T33" fmla="*/ 0 h 1904"/>
                <a:gd name="T34" fmla="*/ 0 w 1894"/>
                <a:gd name="T35" fmla="*/ 0 h 1904"/>
                <a:gd name="T36" fmla="*/ 0 w 1894"/>
                <a:gd name="T37" fmla="*/ 0 h 1904"/>
                <a:gd name="T38" fmla="*/ 0 w 1894"/>
                <a:gd name="T39" fmla="*/ 0 h 1904"/>
                <a:gd name="T40" fmla="*/ 0 w 1894"/>
                <a:gd name="T41" fmla="*/ 0 h 1904"/>
                <a:gd name="T42" fmla="*/ 0 w 1894"/>
                <a:gd name="T43" fmla="*/ 0 h 1904"/>
                <a:gd name="T44" fmla="*/ 0 w 1894"/>
                <a:gd name="T45" fmla="*/ 0 h 1904"/>
                <a:gd name="T46" fmla="*/ 0 w 1894"/>
                <a:gd name="T47" fmla="*/ 0 h 1904"/>
                <a:gd name="T48" fmla="*/ 0 w 1894"/>
                <a:gd name="T49" fmla="*/ 0 h 1904"/>
                <a:gd name="T50" fmla="*/ 0 w 1894"/>
                <a:gd name="T51" fmla="*/ 0 h 1904"/>
                <a:gd name="T52" fmla="*/ 0 w 1894"/>
                <a:gd name="T53" fmla="*/ 0 h 1904"/>
                <a:gd name="T54" fmla="*/ 0 w 1894"/>
                <a:gd name="T55" fmla="*/ 0 h 1904"/>
                <a:gd name="T56" fmla="*/ 0 w 1894"/>
                <a:gd name="T57" fmla="*/ 0 h 1904"/>
                <a:gd name="T58" fmla="*/ 0 w 1894"/>
                <a:gd name="T59" fmla="*/ 0 h 1904"/>
                <a:gd name="T60" fmla="*/ 0 w 1894"/>
                <a:gd name="T61" fmla="*/ 0 h 1904"/>
                <a:gd name="T62" fmla="*/ 0 w 1894"/>
                <a:gd name="T63" fmla="*/ 0 h 1904"/>
                <a:gd name="T64" fmla="*/ 0 w 1894"/>
                <a:gd name="T65" fmla="*/ 0 h 1904"/>
                <a:gd name="T66" fmla="*/ 0 w 1894"/>
                <a:gd name="T67" fmla="*/ 0 h 1904"/>
                <a:gd name="T68" fmla="*/ 0 w 1894"/>
                <a:gd name="T69" fmla="*/ 0 h 1904"/>
                <a:gd name="T70" fmla="*/ 0 w 1894"/>
                <a:gd name="T71" fmla="*/ 0 h 1904"/>
                <a:gd name="T72" fmla="*/ 0 w 1894"/>
                <a:gd name="T73" fmla="*/ 0 h 1904"/>
                <a:gd name="T74" fmla="*/ 0 w 1894"/>
                <a:gd name="T75" fmla="*/ 0 h 1904"/>
                <a:gd name="T76" fmla="*/ 0 w 1894"/>
                <a:gd name="T77" fmla="*/ 0 h 1904"/>
                <a:gd name="T78" fmla="*/ 0 w 1894"/>
                <a:gd name="T79" fmla="*/ 0 h 1904"/>
                <a:gd name="T80" fmla="*/ 0 w 1894"/>
                <a:gd name="T81" fmla="*/ 0 h 1904"/>
                <a:gd name="T82" fmla="*/ 0 w 1894"/>
                <a:gd name="T83" fmla="*/ 0 h 1904"/>
                <a:gd name="T84" fmla="*/ 0 w 1894"/>
                <a:gd name="T85" fmla="*/ 0 h 1904"/>
                <a:gd name="T86" fmla="*/ 0 w 1894"/>
                <a:gd name="T87" fmla="*/ 0 h 1904"/>
                <a:gd name="T88" fmla="*/ 0 w 1894"/>
                <a:gd name="T89" fmla="*/ 0 h 1904"/>
                <a:gd name="T90" fmla="*/ 0 w 1894"/>
                <a:gd name="T91" fmla="*/ 0 h 1904"/>
                <a:gd name="T92" fmla="*/ 0 w 1894"/>
                <a:gd name="T93" fmla="*/ 0 h 1904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94"/>
                <a:gd name="T142" fmla="*/ 0 h 1904"/>
                <a:gd name="T143" fmla="*/ 1894 w 1894"/>
                <a:gd name="T144" fmla="*/ 1904 h 1904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94" h="1904">
                  <a:moveTo>
                    <a:pt x="651" y="0"/>
                  </a:moveTo>
                  <a:lnTo>
                    <a:pt x="653" y="0"/>
                  </a:lnTo>
                  <a:lnTo>
                    <a:pt x="659" y="0"/>
                  </a:lnTo>
                  <a:lnTo>
                    <a:pt x="668" y="0"/>
                  </a:lnTo>
                  <a:lnTo>
                    <a:pt x="682" y="0"/>
                  </a:lnTo>
                  <a:lnTo>
                    <a:pt x="699" y="1"/>
                  </a:lnTo>
                  <a:lnTo>
                    <a:pt x="720" y="1"/>
                  </a:lnTo>
                  <a:lnTo>
                    <a:pt x="742" y="3"/>
                  </a:lnTo>
                  <a:lnTo>
                    <a:pt x="769" y="4"/>
                  </a:lnTo>
                  <a:lnTo>
                    <a:pt x="799" y="6"/>
                  </a:lnTo>
                  <a:lnTo>
                    <a:pt x="831" y="8"/>
                  </a:lnTo>
                  <a:lnTo>
                    <a:pt x="865" y="10"/>
                  </a:lnTo>
                  <a:lnTo>
                    <a:pt x="902" y="13"/>
                  </a:lnTo>
                  <a:lnTo>
                    <a:pt x="941" y="17"/>
                  </a:lnTo>
                  <a:lnTo>
                    <a:pt x="982" y="21"/>
                  </a:lnTo>
                  <a:lnTo>
                    <a:pt x="1025" y="26"/>
                  </a:lnTo>
                  <a:lnTo>
                    <a:pt x="1070" y="32"/>
                  </a:lnTo>
                  <a:lnTo>
                    <a:pt x="1116" y="38"/>
                  </a:lnTo>
                  <a:lnTo>
                    <a:pt x="1164" y="46"/>
                  </a:lnTo>
                  <a:lnTo>
                    <a:pt x="1213" y="55"/>
                  </a:lnTo>
                  <a:lnTo>
                    <a:pt x="1263" y="63"/>
                  </a:lnTo>
                  <a:lnTo>
                    <a:pt x="1315" y="73"/>
                  </a:lnTo>
                  <a:lnTo>
                    <a:pt x="1366" y="85"/>
                  </a:lnTo>
                  <a:lnTo>
                    <a:pt x="1418" y="97"/>
                  </a:lnTo>
                  <a:lnTo>
                    <a:pt x="1472" y="111"/>
                  </a:lnTo>
                  <a:lnTo>
                    <a:pt x="1525" y="125"/>
                  </a:lnTo>
                  <a:lnTo>
                    <a:pt x="1579" y="141"/>
                  </a:lnTo>
                  <a:lnTo>
                    <a:pt x="1632" y="159"/>
                  </a:lnTo>
                  <a:lnTo>
                    <a:pt x="1685" y="177"/>
                  </a:lnTo>
                  <a:lnTo>
                    <a:pt x="1739" y="197"/>
                  </a:lnTo>
                  <a:lnTo>
                    <a:pt x="1791" y="218"/>
                  </a:lnTo>
                  <a:lnTo>
                    <a:pt x="1843" y="241"/>
                  </a:lnTo>
                  <a:lnTo>
                    <a:pt x="1894" y="266"/>
                  </a:lnTo>
                  <a:lnTo>
                    <a:pt x="1729" y="1139"/>
                  </a:lnTo>
                  <a:lnTo>
                    <a:pt x="1733" y="1140"/>
                  </a:lnTo>
                  <a:lnTo>
                    <a:pt x="1742" y="1146"/>
                  </a:lnTo>
                  <a:lnTo>
                    <a:pt x="1755" y="1156"/>
                  </a:lnTo>
                  <a:lnTo>
                    <a:pt x="1768" y="1173"/>
                  </a:lnTo>
                  <a:lnTo>
                    <a:pt x="1778" y="1199"/>
                  </a:lnTo>
                  <a:lnTo>
                    <a:pt x="1781" y="1234"/>
                  </a:lnTo>
                  <a:lnTo>
                    <a:pt x="1777" y="1281"/>
                  </a:lnTo>
                  <a:lnTo>
                    <a:pt x="1760" y="1341"/>
                  </a:lnTo>
                  <a:lnTo>
                    <a:pt x="1472" y="1765"/>
                  </a:lnTo>
                  <a:lnTo>
                    <a:pt x="1432" y="1765"/>
                  </a:lnTo>
                  <a:lnTo>
                    <a:pt x="1324" y="1904"/>
                  </a:lnTo>
                  <a:lnTo>
                    <a:pt x="1322" y="1904"/>
                  </a:lnTo>
                  <a:lnTo>
                    <a:pt x="1315" y="1903"/>
                  </a:lnTo>
                  <a:lnTo>
                    <a:pt x="1304" y="1902"/>
                  </a:lnTo>
                  <a:lnTo>
                    <a:pt x="1290" y="1900"/>
                  </a:lnTo>
                  <a:lnTo>
                    <a:pt x="1270" y="1897"/>
                  </a:lnTo>
                  <a:lnTo>
                    <a:pt x="1249" y="1894"/>
                  </a:lnTo>
                  <a:lnTo>
                    <a:pt x="1223" y="1891"/>
                  </a:lnTo>
                  <a:lnTo>
                    <a:pt x="1194" y="1887"/>
                  </a:lnTo>
                  <a:lnTo>
                    <a:pt x="1162" y="1881"/>
                  </a:lnTo>
                  <a:lnTo>
                    <a:pt x="1128" y="1876"/>
                  </a:lnTo>
                  <a:lnTo>
                    <a:pt x="1091" y="1869"/>
                  </a:lnTo>
                  <a:lnTo>
                    <a:pt x="1050" y="1862"/>
                  </a:lnTo>
                  <a:lnTo>
                    <a:pt x="1008" y="1854"/>
                  </a:lnTo>
                  <a:lnTo>
                    <a:pt x="964" y="1845"/>
                  </a:lnTo>
                  <a:lnTo>
                    <a:pt x="918" y="1835"/>
                  </a:lnTo>
                  <a:lnTo>
                    <a:pt x="870" y="1824"/>
                  </a:lnTo>
                  <a:lnTo>
                    <a:pt x="820" y="1813"/>
                  </a:lnTo>
                  <a:lnTo>
                    <a:pt x="769" y="1800"/>
                  </a:lnTo>
                  <a:lnTo>
                    <a:pt x="717" y="1786"/>
                  </a:lnTo>
                  <a:lnTo>
                    <a:pt x="664" y="1772"/>
                  </a:lnTo>
                  <a:lnTo>
                    <a:pt x="610" y="1755"/>
                  </a:lnTo>
                  <a:lnTo>
                    <a:pt x="555" y="1738"/>
                  </a:lnTo>
                  <a:lnTo>
                    <a:pt x="501" y="1720"/>
                  </a:lnTo>
                  <a:lnTo>
                    <a:pt x="445" y="1701"/>
                  </a:lnTo>
                  <a:lnTo>
                    <a:pt x="390" y="1681"/>
                  </a:lnTo>
                  <a:lnTo>
                    <a:pt x="334" y="1659"/>
                  </a:lnTo>
                  <a:lnTo>
                    <a:pt x="280" y="1636"/>
                  </a:lnTo>
                  <a:lnTo>
                    <a:pt x="225" y="1611"/>
                  </a:lnTo>
                  <a:lnTo>
                    <a:pt x="172" y="1585"/>
                  </a:lnTo>
                  <a:lnTo>
                    <a:pt x="119" y="1559"/>
                  </a:lnTo>
                  <a:lnTo>
                    <a:pt x="67" y="1530"/>
                  </a:lnTo>
                  <a:lnTo>
                    <a:pt x="17" y="1500"/>
                  </a:lnTo>
                  <a:lnTo>
                    <a:pt x="16" y="1495"/>
                  </a:lnTo>
                  <a:lnTo>
                    <a:pt x="12" y="1480"/>
                  </a:lnTo>
                  <a:lnTo>
                    <a:pt x="8" y="1457"/>
                  </a:lnTo>
                  <a:lnTo>
                    <a:pt x="4" y="1430"/>
                  </a:lnTo>
                  <a:lnTo>
                    <a:pt x="0" y="1401"/>
                  </a:lnTo>
                  <a:lnTo>
                    <a:pt x="0" y="1370"/>
                  </a:lnTo>
                  <a:lnTo>
                    <a:pt x="4" y="1343"/>
                  </a:lnTo>
                  <a:lnTo>
                    <a:pt x="12" y="1319"/>
                  </a:lnTo>
                  <a:lnTo>
                    <a:pt x="388" y="965"/>
                  </a:lnTo>
                  <a:lnTo>
                    <a:pt x="387" y="961"/>
                  </a:lnTo>
                  <a:lnTo>
                    <a:pt x="386" y="952"/>
                  </a:lnTo>
                  <a:lnTo>
                    <a:pt x="386" y="936"/>
                  </a:lnTo>
                  <a:lnTo>
                    <a:pt x="390" y="917"/>
                  </a:lnTo>
                  <a:lnTo>
                    <a:pt x="397" y="893"/>
                  </a:lnTo>
                  <a:lnTo>
                    <a:pt x="412" y="868"/>
                  </a:lnTo>
                  <a:lnTo>
                    <a:pt x="435" y="841"/>
                  </a:lnTo>
                  <a:lnTo>
                    <a:pt x="468" y="81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47" name="Freeform 881"/>
            <p:cNvSpPr>
              <a:spLocks/>
            </p:cNvSpPr>
            <p:nvPr/>
          </p:nvSpPr>
          <p:spPr bwMode="auto">
            <a:xfrm>
              <a:off x="4519" y="3499"/>
              <a:ext cx="85" cy="27"/>
            </a:xfrm>
            <a:custGeom>
              <a:avLst/>
              <a:gdLst>
                <a:gd name="T0" fmla="*/ 0 w 1106"/>
                <a:gd name="T1" fmla="*/ 0 h 331"/>
                <a:gd name="T2" fmla="*/ 0 w 1106"/>
                <a:gd name="T3" fmla="*/ 0 h 331"/>
                <a:gd name="T4" fmla="*/ 0 w 1106"/>
                <a:gd name="T5" fmla="*/ 0 h 331"/>
                <a:gd name="T6" fmla="*/ 0 w 1106"/>
                <a:gd name="T7" fmla="*/ 0 h 331"/>
                <a:gd name="T8" fmla="*/ 0 w 1106"/>
                <a:gd name="T9" fmla="*/ 0 h 3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06"/>
                <a:gd name="T16" fmla="*/ 0 h 331"/>
                <a:gd name="T17" fmla="*/ 1106 w 1106"/>
                <a:gd name="T18" fmla="*/ 331 h 3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06" h="331">
                  <a:moveTo>
                    <a:pt x="40" y="0"/>
                  </a:moveTo>
                  <a:lnTo>
                    <a:pt x="1106" y="277"/>
                  </a:lnTo>
                  <a:lnTo>
                    <a:pt x="1071" y="331"/>
                  </a:lnTo>
                  <a:lnTo>
                    <a:pt x="0" y="3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48" name="Freeform 882"/>
            <p:cNvSpPr>
              <a:spLocks/>
            </p:cNvSpPr>
            <p:nvPr/>
          </p:nvSpPr>
          <p:spPr bwMode="auto">
            <a:xfrm>
              <a:off x="4505" y="3511"/>
              <a:ext cx="99" cy="42"/>
            </a:xfrm>
            <a:custGeom>
              <a:avLst/>
              <a:gdLst>
                <a:gd name="T0" fmla="*/ 0 w 1285"/>
                <a:gd name="T1" fmla="*/ 0 h 505"/>
                <a:gd name="T2" fmla="*/ 0 w 1285"/>
                <a:gd name="T3" fmla="*/ 0 h 505"/>
                <a:gd name="T4" fmla="*/ 0 w 1285"/>
                <a:gd name="T5" fmla="*/ 0 h 505"/>
                <a:gd name="T6" fmla="*/ 0 w 1285"/>
                <a:gd name="T7" fmla="*/ 0 h 505"/>
                <a:gd name="T8" fmla="*/ 0 w 1285"/>
                <a:gd name="T9" fmla="*/ 0 h 505"/>
                <a:gd name="T10" fmla="*/ 0 w 1285"/>
                <a:gd name="T11" fmla="*/ 0 h 505"/>
                <a:gd name="T12" fmla="*/ 0 w 1285"/>
                <a:gd name="T13" fmla="*/ 0 h 505"/>
                <a:gd name="T14" fmla="*/ 0 w 1285"/>
                <a:gd name="T15" fmla="*/ 0 h 505"/>
                <a:gd name="T16" fmla="*/ 0 w 1285"/>
                <a:gd name="T17" fmla="*/ 0 h 505"/>
                <a:gd name="T18" fmla="*/ 0 w 1285"/>
                <a:gd name="T19" fmla="*/ 0 h 505"/>
                <a:gd name="T20" fmla="*/ 0 w 1285"/>
                <a:gd name="T21" fmla="*/ 0 h 505"/>
                <a:gd name="T22" fmla="*/ 0 w 1285"/>
                <a:gd name="T23" fmla="*/ 0 h 505"/>
                <a:gd name="T24" fmla="*/ 0 w 1285"/>
                <a:gd name="T25" fmla="*/ 0 h 505"/>
                <a:gd name="T26" fmla="*/ 0 w 1285"/>
                <a:gd name="T27" fmla="*/ 0 h 505"/>
                <a:gd name="T28" fmla="*/ 0 w 1285"/>
                <a:gd name="T29" fmla="*/ 0 h 505"/>
                <a:gd name="T30" fmla="*/ 0 w 1285"/>
                <a:gd name="T31" fmla="*/ 0 h 505"/>
                <a:gd name="T32" fmla="*/ 0 w 1285"/>
                <a:gd name="T33" fmla="*/ 0 h 505"/>
                <a:gd name="T34" fmla="*/ 0 w 1285"/>
                <a:gd name="T35" fmla="*/ 0 h 505"/>
                <a:gd name="T36" fmla="*/ 0 w 1285"/>
                <a:gd name="T37" fmla="*/ 0 h 505"/>
                <a:gd name="T38" fmla="*/ 0 w 1285"/>
                <a:gd name="T39" fmla="*/ 0 h 505"/>
                <a:gd name="T40" fmla="*/ 0 w 1285"/>
                <a:gd name="T41" fmla="*/ 0 h 505"/>
                <a:gd name="T42" fmla="*/ 0 w 1285"/>
                <a:gd name="T43" fmla="*/ 0 h 505"/>
                <a:gd name="T44" fmla="*/ 0 w 1285"/>
                <a:gd name="T45" fmla="*/ 0 h 505"/>
                <a:gd name="T46" fmla="*/ 0 w 1285"/>
                <a:gd name="T47" fmla="*/ 0 h 505"/>
                <a:gd name="T48" fmla="*/ 0 w 1285"/>
                <a:gd name="T49" fmla="*/ 0 h 505"/>
                <a:gd name="T50" fmla="*/ 0 w 1285"/>
                <a:gd name="T51" fmla="*/ 0 h 505"/>
                <a:gd name="T52" fmla="*/ 0 w 1285"/>
                <a:gd name="T53" fmla="*/ 0 h 505"/>
                <a:gd name="T54" fmla="*/ 0 w 1285"/>
                <a:gd name="T55" fmla="*/ 0 h 505"/>
                <a:gd name="T56" fmla="*/ 0 w 1285"/>
                <a:gd name="T57" fmla="*/ 0 h 505"/>
                <a:gd name="T58" fmla="*/ 0 w 1285"/>
                <a:gd name="T59" fmla="*/ 0 h 505"/>
                <a:gd name="T60" fmla="*/ 0 w 1285"/>
                <a:gd name="T61" fmla="*/ 0 h 505"/>
                <a:gd name="T62" fmla="*/ 0 w 1285"/>
                <a:gd name="T63" fmla="*/ 0 h 505"/>
                <a:gd name="T64" fmla="*/ 0 w 1285"/>
                <a:gd name="T65" fmla="*/ 0 h 505"/>
                <a:gd name="T66" fmla="*/ 0 w 1285"/>
                <a:gd name="T67" fmla="*/ 0 h 505"/>
                <a:gd name="T68" fmla="*/ 0 w 1285"/>
                <a:gd name="T69" fmla="*/ 0 h 505"/>
                <a:gd name="T70" fmla="*/ 0 w 1285"/>
                <a:gd name="T71" fmla="*/ 0 h 505"/>
                <a:gd name="T72" fmla="*/ 0 w 1285"/>
                <a:gd name="T73" fmla="*/ 0 h 505"/>
                <a:gd name="T74" fmla="*/ 0 w 1285"/>
                <a:gd name="T75" fmla="*/ 0 h 505"/>
                <a:gd name="T76" fmla="*/ 0 w 1285"/>
                <a:gd name="T77" fmla="*/ 0 h 505"/>
                <a:gd name="T78" fmla="*/ 0 w 1285"/>
                <a:gd name="T79" fmla="*/ 0 h 50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285"/>
                <a:gd name="T121" fmla="*/ 0 h 505"/>
                <a:gd name="T122" fmla="*/ 1285 w 1285"/>
                <a:gd name="T123" fmla="*/ 505 h 50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285" h="505">
                  <a:moveTo>
                    <a:pt x="1284" y="391"/>
                  </a:moveTo>
                  <a:lnTo>
                    <a:pt x="1282" y="391"/>
                  </a:lnTo>
                  <a:lnTo>
                    <a:pt x="1275" y="390"/>
                  </a:lnTo>
                  <a:lnTo>
                    <a:pt x="1264" y="389"/>
                  </a:lnTo>
                  <a:lnTo>
                    <a:pt x="1250" y="387"/>
                  </a:lnTo>
                  <a:lnTo>
                    <a:pt x="1232" y="385"/>
                  </a:lnTo>
                  <a:lnTo>
                    <a:pt x="1209" y="382"/>
                  </a:lnTo>
                  <a:lnTo>
                    <a:pt x="1183" y="378"/>
                  </a:lnTo>
                  <a:lnTo>
                    <a:pt x="1155" y="374"/>
                  </a:lnTo>
                  <a:lnTo>
                    <a:pt x="1124" y="369"/>
                  </a:lnTo>
                  <a:lnTo>
                    <a:pt x="1089" y="362"/>
                  </a:lnTo>
                  <a:lnTo>
                    <a:pt x="1052" y="355"/>
                  </a:lnTo>
                  <a:lnTo>
                    <a:pt x="1013" y="349"/>
                  </a:lnTo>
                  <a:lnTo>
                    <a:pt x="971" y="340"/>
                  </a:lnTo>
                  <a:lnTo>
                    <a:pt x="926" y="332"/>
                  </a:lnTo>
                  <a:lnTo>
                    <a:pt x="881" y="322"/>
                  </a:lnTo>
                  <a:lnTo>
                    <a:pt x="834" y="311"/>
                  </a:lnTo>
                  <a:lnTo>
                    <a:pt x="785" y="299"/>
                  </a:lnTo>
                  <a:lnTo>
                    <a:pt x="735" y="287"/>
                  </a:lnTo>
                  <a:lnTo>
                    <a:pt x="684" y="273"/>
                  </a:lnTo>
                  <a:lnTo>
                    <a:pt x="632" y="259"/>
                  </a:lnTo>
                  <a:lnTo>
                    <a:pt x="579" y="244"/>
                  </a:lnTo>
                  <a:lnTo>
                    <a:pt x="526" y="228"/>
                  </a:lnTo>
                  <a:lnTo>
                    <a:pt x="472" y="209"/>
                  </a:lnTo>
                  <a:lnTo>
                    <a:pt x="419" y="191"/>
                  </a:lnTo>
                  <a:lnTo>
                    <a:pt x="364" y="171"/>
                  </a:lnTo>
                  <a:lnTo>
                    <a:pt x="311" y="150"/>
                  </a:lnTo>
                  <a:lnTo>
                    <a:pt x="259" y="128"/>
                  </a:lnTo>
                  <a:lnTo>
                    <a:pt x="206" y="105"/>
                  </a:lnTo>
                  <a:lnTo>
                    <a:pt x="155" y="81"/>
                  </a:lnTo>
                  <a:lnTo>
                    <a:pt x="104" y="55"/>
                  </a:lnTo>
                  <a:lnTo>
                    <a:pt x="55" y="28"/>
                  </a:lnTo>
                  <a:lnTo>
                    <a:pt x="7" y="0"/>
                  </a:lnTo>
                  <a:lnTo>
                    <a:pt x="6" y="4"/>
                  </a:lnTo>
                  <a:lnTo>
                    <a:pt x="4" y="15"/>
                  </a:lnTo>
                  <a:lnTo>
                    <a:pt x="2" y="32"/>
                  </a:lnTo>
                  <a:lnTo>
                    <a:pt x="0" y="53"/>
                  </a:lnTo>
                  <a:lnTo>
                    <a:pt x="0" y="76"/>
                  </a:lnTo>
                  <a:lnTo>
                    <a:pt x="2" y="98"/>
                  </a:lnTo>
                  <a:lnTo>
                    <a:pt x="8" y="120"/>
                  </a:lnTo>
                  <a:lnTo>
                    <a:pt x="18" y="137"/>
                  </a:lnTo>
                  <a:lnTo>
                    <a:pt x="19" y="139"/>
                  </a:lnTo>
                  <a:lnTo>
                    <a:pt x="22" y="141"/>
                  </a:lnTo>
                  <a:lnTo>
                    <a:pt x="28" y="144"/>
                  </a:lnTo>
                  <a:lnTo>
                    <a:pt x="37" y="148"/>
                  </a:lnTo>
                  <a:lnTo>
                    <a:pt x="47" y="155"/>
                  </a:lnTo>
                  <a:lnTo>
                    <a:pt x="59" y="162"/>
                  </a:lnTo>
                  <a:lnTo>
                    <a:pt x="75" y="170"/>
                  </a:lnTo>
                  <a:lnTo>
                    <a:pt x="92" y="180"/>
                  </a:lnTo>
                  <a:lnTo>
                    <a:pt x="112" y="190"/>
                  </a:lnTo>
                  <a:lnTo>
                    <a:pt x="134" y="200"/>
                  </a:lnTo>
                  <a:lnTo>
                    <a:pt x="159" y="212"/>
                  </a:lnTo>
                  <a:lnTo>
                    <a:pt x="186" y="225"/>
                  </a:lnTo>
                  <a:lnTo>
                    <a:pt x="215" y="238"/>
                  </a:lnTo>
                  <a:lnTo>
                    <a:pt x="247" y="252"/>
                  </a:lnTo>
                  <a:lnTo>
                    <a:pt x="281" y="267"/>
                  </a:lnTo>
                  <a:lnTo>
                    <a:pt x="318" y="281"/>
                  </a:lnTo>
                  <a:lnTo>
                    <a:pt x="358" y="296"/>
                  </a:lnTo>
                  <a:lnTo>
                    <a:pt x="399" y="311"/>
                  </a:lnTo>
                  <a:lnTo>
                    <a:pt x="443" y="326"/>
                  </a:lnTo>
                  <a:lnTo>
                    <a:pt x="491" y="341"/>
                  </a:lnTo>
                  <a:lnTo>
                    <a:pt x="540" y="357"/>
                  </a:lnTo>
                  <a:lnTo>
                    <a:pt x="592" y="372"/>
                  </a:lnTo>
                  <a:lnTo>
                    <a:pt x="647" y="387"/>
                  </a:lnTo>
                  <a:lnTo>
                    <a:pt x="703" y="402"/>
                  </a:lnTo>
                  <a:lnTo>
                    <a:pt x="764" y="416"/>
                  </a:lnTo>
                  <a:lnTo>
                    <a:pt x="826" y="431"/>
                  </a:lnTo>
                  <a:lnTo>
                    <a:pt x="890" y="444"/>
                  </a:lnTo>
                  <a:lnTo>
                    <a:pt x="958" y="459"/>
                  </a:lnTo>
                  <a:lnTo>
                    <a:pt x="1028" y="472"/>
                  </a:lnTo>
                  <a:lnTo>
                    <a:pt x="1101" y="483"/>
                  </a:lnTo>
                  <a:lnTo>
                    <a:pt x="1177" y="494"/>
                  </a:lnTo>
                  <a:lnTo>
                    <a:pt x="1255" y="505"/>
                  </a:lnTo>
                  <a:lnTo>
                    <a:pt x="1256" y="503"/>
                  </a:lnTo>
                  <a:lnTo>
                    <a:pt x="1260" y="497"/>
                  </a:lnTo>
                  <a:lnTo>
                    <a:pt x="1265" y="487"/>
                  </a:lnTo>
                  <a:lnTo>
                    <a:pt x="1272" y="473"/>
                  </a:lnTo>
                  <a:lnTo>
                    <a:pt x="1278" y="456"/>
                  </a:lnTo>
                  <a:lnTo>
                    <a:pt x="1282" y="437"/>
                  </a:lnTo>
                  <a:lnTo>
                    <a:pt x="1285" y="415"/>
                  </a:lnTo>
                  <a:lnTo>
                    <a:pt x="1284" y="391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49" name="AutoShape 883"/>
            <p:cNvSpPr>
              <a:spLocks noChangeAspect="1" noChangeArrowheads="1" noTextEdit="1"/>
            </p:cNvSpPr>
            <p:nvPr/>
          </p:nvSpPr>
          <p:spPr bwMode="auto">
            <a:xfrm>
              <a:off x="4475" y="3342"/>
              <a:ext cx="160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50" name="Freeform 884"/>
            <p:cNvSpPr>
              <a:spLocks/>
            </p:cNvSpPr>
            <p:nvPr/>
          </p:nvSpPr>
          <p:spPr bwMode="auto">
            <a:xfrm>
              <a:off x="4508" y="3354"/>
              <a:ext cx="23" cy="31"/>
            </a:xfrm>
            <a:custGeom>
              <a:avLst/>
              <a:gdLst>
                <a:gd name="T0" fmla="*/ 0 w 179"/>
                <a:gd name="T1" fmla="*/ 0 h 216"/>
                <a:gd name="T2" fmla="*/ 0 w 179"/>
                <a:gd name="T3" fmla="*/ 0 h 216"/>
                <a:gd name="T4" fmla="*/ 0 w 179"/>
                <a:gd name="T5" fmla="*/ 0 h 216"/>
                <a:gd name="T6" fmla="*/ 0 w 179"/>
                <a:gd name="T7" fmla="*/ 0 h 216"/>
                <a:gd name="T8" fmla="*/ 0 w 179"/>
                <a:gd name="T9" fmla="*/ 0 h 216"/>
                <a:gd name="T10" fmla="*/ 0 w 179"/>
                <a:gd name="T11" fmla="*/ 0 h 216"/>
                <a:gd name="T12" fmla="*/ 0 w 179"/>
                <a:gd name="T13" fmla="*/ 0 h 216"/>
                <a:gd name="T14" fmla="*/ 0 w 179"/>
                <a:gd name="T15" fmla="*/ 0 h 216"/>
                <a:gd name="T16" fmla="*/ 0 w 179"/>
                <a:gd name="T17" fmla="*/ 0 h 216"/>
                <a:gd name="T18" fmla="*/ 0 w 179"/>
                <a:gd name="T19" fmla="*/ 0 h 216"/>
                <a:gd name="T20" fmla="*/ 0 w 179"/>
                <a:gd name="T21" fmla="*/ 0 h 216"/>
                <a:gd name="T22" fmla="*/ 0 w 179"/>
                <a:gd name="T23" fmla="*/ 0 h 216"/>
                <a:gd name="T24" fmla="*/ 0 w 179"/>
                <a:gd name="T25" fmla="*/ 0 h 216"/>
                <a:gd name="T26" fmla="*/ 0 w 179"/>
                <a:gd name="T27" fmla="*/ 0 h 216"/>
                <a:gd name="T28" fmla="*/ 0 w 179"/>
                <a:gd name="T29" fmla="*/ 0 h 216"/>
                <a:gd name="T30" fmla="*/ 0 w 179"/>
                <a:gd name="T31" fmla="*/ 0 h 216"/>
                <a:gd name="T32" fmla="*/ 0 w 179"/>
                <a:gd name="T33" fmla="*/ 0 h 216"/>
                <a:gd name="T34" fmla="*/ 0 w 179"/>
                <a:gd name="T35" fmla="*/ 0 h 216"/>
                <a:gd name="T36" fmla="*/ 0 w 179"/>
                <a:gd name="T37" fmla="*/ 0 h 216"/>
                <a:gd name="T38" fmla="*/ 0 w 179"/>
                <a:gd name="T39" fmla="*/ 0 h 216"/>
                <a:gd name="T40" fmla="*/ 0 w 179"/>
                <a:gd name="T41" fmla="*/ 0 h 216"/>
                <a:gd name="T42" fmla="*/ 0 w 179"/>
                <a:gd name="T43" fmla="*/ 0 h 216"/>
                <a:gd name="T44" fmla="*/ 0 w 179"/>
                <a:gd name="T45" fmla="*/ 0 h 216"/>
                <a:gd name="T46" fmla="*/ 0 w 179"/>
                <a:gd name="T47" fmla="*/ 0 h 216"/>
                <a:gd name="T48" fmla="*/ 0 w 179"/>
                <a:gd name="T49" fmla="*/ 0 h 216"/>
                <a:gd name="T50" fmla="*/ 0 w 179"/>
                <a:gd name="T51" fmla="*/ 0 h 216"/>
                <a:gd name="T52" fmla="*/ 0 w 179"/>
                <a:gd name="T53" fmla="*/ 0 h 216"/>
                <a:gd name="T54" fmla="*/ 0 w 179"/>
                <a:gd name="T55" fmla="*/ 0 h 216"/>
                <a:gd name="T56" fmla="*/ 0 w 179"/>
                <a:gd name="T57" fmla="*/ 0 h 216"/>
                <a:gd name="T58" fmla="*/ 0 w 179"/>
                <a:gd name="T59" fmla="*/ 0 h 216"/>
                <a:gd name="T60" fmla="*/ 0 w 179"/>
                <a:gd name="T61" fmla="*/ 0 h 216"/>
                <a:gd name="T62" fmla="*/ 0 w 179"/>
                <a:gd name="T63" fmla="*/ 0 h 216"/>
                <a:gd name="T64" fmla="*/ 0 w 179"/>
                <a:gd name="T65" fmla="*/ 0 h 216"/>
                <a:gd name="T66" fmla="*/ 0 w 179"/>
                <a:gd name="T67" fmla="*/ 0 h 216"/>
                <a:gd name="T68" fmla="*/ 0 w 179"/>
                <a:gd name="T69" fmla="*/ 0 h 216"/>
                <a:gd name="T70" fmla="*/ 0 w 179"/>
                <a:gd name="T71" fmla="*/ 0 h 216"/>
                <a:gd name="T72" fmla="*/ 0 w 179"/>
                <a:gd name="T73" fmla="*/ 0 h 216"/>
                <a:gd name="T74" fmla="*/ 0 w 179"/>
                <a:gd name="T75" fmla="*/ 0 h 216"/>
                <a:gd name="T76" fmla="*/ 0 w 179"/>
                <a:gd name="T77" fmla="*/ 0 h 216"/>
                <a:gd name="T78" fmla="*/ 0 w 179"/>
                <a:gd name="T79" fmla="*/ 0 h 216"/>
                <a:gd name="T80" fmla="*/ 0 w 179"/>
                <a:gd name="T81" fmla="*/ 0 h 216"/>
                <a:gd name="T82" fmla="*/ 0 w 179"/>
                <a:gd name="T83" fmla="*/ 0 h 216"/>
                <a:gd name="T84" fmla="*/ 0 w 179"/>
                <a:gd name="T85" fmla="*/ 0 h 216"/>
                <a:gd name="T86" fmla="*/ 0 w 179"/>
                <a:gd name="T87" fmla="*/ 0 h 216"/>
                <a:gd name="T88" fmla="*/ 0 w 179"/>
                <a:gd name="T89" fmla="*/ 0 h 216"/>
                <a:gd name="T90" fmla="*/ 0 w 179"/>
                <a:gd name="T91" fmla="*/ 0 h 216"/>
                <a:gd name="T92" fmla="*/ 0 w 179"/>
                <a:gd name="T93" fmla="*/ 0 h 216"/>
                <a:gd name="T94" fmla="*/ 0 w 179"/>
                <a:gd name="T95" fmla="*/ 0 h 216"/>
                <a:gd name="T96" fmla="*/ 0 w 179"/>
                <a:gd name="T97" fmla="*/ 0 h 21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79"/>
                <a:gd name="T148" fmla="*/ 0 h 216"/>
                <a:gd name="T149" fmla="*/ 179 w 179"/>
                <a:gd name="T150" fmla="*/ 216 h 21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79" h="216">
                  <a:moveTo>
                    <a:pt x="63" y="28"/>
                  </a:moveTo>
                  <a:lnTo>
                    <a:pt x="49" y="37"/>
                  </a:lnTo>
                  <a:lnTo>
                    <a:pt x="38" y="47"/>
                  </a:lnTo>
                  <a:lnTo>
                    <a:pt x="27" y="59"/>
                  </a:lnTo>
                  <a:lnTo>
                    <a:pt x="18" y="72"/>
                  </a:lnTo>
                  <a:lnTo>
                    <a:pt x="10" y="86"/>
                  </a:lnTo>
                  <a:lnTo>
                    <a:pt x="5" y="101"/>
                  </a:lnTo>
                  <a:lnTo>
                    <a:pt x="2" y="117"/>
                  </a:lnTo>
                  <a:lnTo>
                    <a:pt x="0" y="133"/>
                  </a:lnTo>
                  <a:lnTo>
                    <a:pt x="2" y="155"/>
                  </a:lnTo>
                  <a:lnTo>
                    <a:pt x="10" y="173"/>
                  </a:lnTo>
                  <a:lnTo>
                    <a:pt x="23" y="190"/>
                  </a:lnTo>
                  <a:lnTo>
                    <a:pt x="40" y="201"/>
                  </a:lnTo>
                  <a:lnTo>
                    <a:pt x="59" y="211"/>
                  </a:lnTo>
                  <a:lnTo>
                    <a:pt x="79" y="215"/>
                  </a:lnTo>
                  <a:lnTo>
                    <a:pt x="100" y="216"/>
                  </a:lnTo>
                  <a:lnTo>
                    <a:pt x="120" y="213"/>
                  </a:lnTo>
                  <a:lnTo>
                    <a:pt x="124" y="213"/>
                  </a:lnTo>
                  <a:lnTo>
                    <a:pt x="128" y="211"/>
                  </a:lnTo>
                  <a:lnTo>
                    <a:pt x="131" y="208"/>
                  </a:lnTo>
                  <a:lnTo>
                    <a:pt x="132" y="203"/>
                  </a:lnTo>
                  <a:lnTo>
                    <a:pt x="130" y="198"/>
                  </a:lnTo>
                  <a:lnTo>
                    <a:pt x="126" y="194"/>
                  </a:lnTo>
                  <a:lnTo>
                    <a:pt x="121" y="190"/>
                  </a:lnTo>
                  <a:lnTo>
                    <a:pt x="116" y="187"/>
                  </a:lnTo>
                  <a:lnTo>
                    <a:pt x="105" y="184"/>
                  </a:lnTo>
                  <a:lnTo>
                    <a:pt x="95" y="182"/>
                  </a:lnTo>
                  <a:lnTo>
                    <a:pt x="84" y="180"/>
                  </a:lnTo>
                  <a:lnTo>
                    <a:pt x="75" y="178"/>
                  </a:lnTo>
                  <a:lnTo>
                    <a:pt x="65" y="175"/>
                  </a:lnTo>
                  <a:lnTo>
                    <a:pt x="56" y="170"/>
                  </a:lnTo>
                  <a:lnTo>
                    <a:pt x="47" y="165"/>
                  </a:lnTo>
                  <a:lnTo>
                    <a:pt x="39" y="156"/>
                  </a:lnTo>
                  <a:lnTo>
                    <a:pt x="36" y="120"/>
                  </a:lnTo>
                  <a:lnTo>
                    <a:pt x="44" y="90"/>
                  </a:lnTo>
                  <a:lnTo>
                    <a:pt x="61" y="67"/>
                  </a:lnTo>
                  <a:lnTo>
                    <a:pt x="84" y="47"/>
                  </a:lnTo>
                  <a:lnTo>
                    <a:pt x="109" y="32"/>
                  </a:lnTo>
                  <a:lnTo>
                    <a:pt x="136" y="21"/>
                  </a:lnTo>
                  <a:lnTo>
                    <a:pt x="160" y="12"/>
                  </a:lnTo>
                  <a:lnTo>
                    <a:pt x="179" y="5"/>
                  </a:lnTo>
                  <a:lnTo>
                    <a:pt x="167" y="1"/>
                  </a:lnTo>
                  <a:lnTo>
                    <a:pt x="154" y="0"/>
                  </a:lnTo>
                  <a:lnTo>
                    <a:pt x="140" y="2"/>
                  </a:lnTo>
                  <a:lnTo>
                    <a:pt x="124" y="5"/>
                  </a:lnTo>
                  <a:lnTo>
                    <a:pt x="108" y="10"/>
                  </a:lnTo>
                  <a:lnTo>
                    <a:pt x="92" y="15"/>
                  </a:lnTo>
                  <a:lnTo>
                    <a:pt x="77" y="22"/>
                  </a:lnTo>
                  <a:lnTo>
                    <a:pt x="63" y="28"/>
                  </a:lnTo>
                  <a:close/>
                </a:path>
              </a:pathLst>
            </a:custGeom>
            <a:solidFill>
              <a:srgbClr val="C9E8FF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51" name="Freeform 885"/>
            <p:cNvSpPr>
              <a:spLocks/>
            </p:cNvSpPr>
            <p:nvPr/>
          </p:nvSpPr>
          <p:spPr bwMode="auto">
            <a:xfrm>
              <a:off x="4547" y="3353"/>
              <a:ext cx="14" cy="24"/>
            </a:xfrm>
            <a:custGeom>
              <a:avLst/>
              <a:gdLst>
                <a:gd name="T0" fmla="*/ 0 w 114"/>
                <a:gd name="T1" fmla="*/ 0 h 168"/>
                <a:gd name="T2" fmla="*/ 0 w 114"/>
                <a:gd name="T3" fmla="*/ 0 h 168"/>
                <a:gd name="T4" fmla="*/ 0 w 114"/>
                <a:gd name="T5" fmla="*/ 0 h 168"/>
                <a:gd name="T6" fmla="*/ 0 w 114"/>
                <a:gd name="T7" fmla="*/ 0 h 168"/>
                <a:gd name="T8" fmla="*/ 0 w 114"/>
                <a:gd name="T9" fmla="*/ 0 h 168"/>
                <a:gd name="T10" fmla="*/ 0 w 114"/>
                <a:gd name="T11" fmla="*/ 0 h 168"/>
                <a:gd name="T12" fmla="*/ 0 w 114"/>
                <a:gd name="T13" fmla="*/ 0 h 168"/>
                <a:gd name="T14" fmla="*/ 0 w 114"/>
                <a:gd name="T15" fmla="*/ 0 h 168"/>
                <a:gd name="T16" fmla="*/ 0 w 114"/>
                <a:gd name="T17" fmla="*/ 0 h 168"/>
                <a:gd name="T18" fmla="*/ 0 w 114"/>
                <a:gd name="T19" fmla="*/ 0 h 168"/>
                <a:gd name="T20" fmla="*/ 0 w 114"/>
                <a:gd name="T21" fmla="*/ 0 h 168"/>
                <a:gd name="T22" fmla="*/ 0 w 114"/>
                <a:gd name="T23" fmla="*/ 0 h 168"/>
                <a:gd name="T24" fmla="*/ 0 w 114"/>
                <a:gd name="T25" fmla="*/ 0 h 168"/>
                <a:gd name="T26" fmla="*/ 0 w 114"/>
                <a:gd name="T27" fmla="*/ 0 h 168"/>
                <a:gd name="T28" fmla="*/ 0 w 114"/>
                <a:gd name="T29" fmla="*/ 0 h 168"/>
                <a:gd name="T30" fmla="*/ 0 w 114"/>
                <a:gd name="T31" fmla="*/ 0 h 168"/>
                <a:gd name="T32" fmla="*/ 0 w 114"/>
                <a:gd name="T33" fmla="*/ 0 h 168"/>
                <a:gd name="T34" fmla="*/ 0 w 114"/>
                <a:gd name="T35" fmla="*/ 0 h 168"/>
                <a:gd name="T36" fmla="*/ 0 w 114"/>
                <a:gd name="T37" fmla="*/ 0 h 168"/>
                <a:gd name="T38" fmla="*/ 0 w 114"/>
                <a:gd name="T39" fmla="*/ 0 h 168"/>
                <a:gd name="T40" fmla="*/ 0 w 114"/>
                <a:gd name="T41" fmla="*/ 0 h 168"/>
                <a:gd name="T42" fmla="*/ 0 w 114"/>
                <a:gd name="T43" fmla="*/ 0 h 168"/>
                <a:gd name="T44" fmla="*/ 0 w 114"/>
                <a:gd name="T45" fmla="*/ 0 h 168"/>
                <a:gd name="T46" fmla="*/ 0 w 114"/>
                <a:gd name="T47" fmla="*/ 0 h 168"/>
                <a:gd name="T48" fmla="*/ 0 w 114"/>
                <a:gd name="T49" fmla="*/ 0 h 168"/>
                <a:gd name="T50" fmla="*/ 0 w 114"/>
                <a:gd name="T51" fmla="*/ 0 h 168"/>
                <a:gd name="T52" fmla="*/ 0 w 114"/>
                <a:gd name="T53" fmla="*/ 0 h 168"/>
                <a:gd name="T54" fmla="*/ 0 w 114"/>
                <a:gd name="T55" fmla="*/ 0 h 168"/>
                <a:gd name="T56" fmla="*/ 0 w 114"/>
                <a:gd name="T57" fmla="*/ 0 h 168"/>
                <a:gd name="T58" fmla="*/ 0 w 114"/>
                <a:gd name="T59" fmla="*/ 0 h 168"/>
                <a:gd name="T60" fmla="*/ 0 w 114"/>
                <a:gd name="T61" fmla="*/ 0 h 168"/>
                <a:gd name="T62" fmla="*/ 0 w 114"/>
                <a:gd name="T63" fmla="*/ 0 h 168"/>
                <a:gd name="T64" fmla="*/ 0 w 114"/>
                <a:gd name="T65" fmla="*/ 0 h 168"/>
                <a:gd name="T66" fmla="*/ 0 w 114"/>
                <a:gd name="T67" fmla="*/ 0 h 168"/>
                <a:gd name="T68" fmla="*/ 0 w 114"/>
                <a:gd name="T69" fmla="*/ 0 h 168"/>
                <a:gd name="T70" fmla="*/ 0 w 114"/>
                <a:gd name="T71" fmla="*/ 0 h 168"/>
                <a:gd name="T72" fmla="*/ 0 w 114"/>
                <a:gd name="T73" fmla="*/ 0 h 168"/>
                <a:gd name="T74" fmla="*/ 0 w 114"/>
                <a:gd name="T75" fmla="*/ 0 h 168"/>
                <a:gd name="T76" fmla="*/ 0 w 114"/>
                <a:gd name="T77" fmla="*/ 0 h 168"/>
                <a:gd name="T78" fmla="*/ 0 w 114"/>
                <a:gd name="T79" fmla="*/ 0 h 168"/>
                <a:gd name="T80" fmla="*/ 0 w 114"/>
                <a:gd name="T81" fmla="*/ 0 h 1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4"/>
                <a:gd name="T124" fmla="*/ 0 h 168"/>
                <a:gd name="T125" fmla="*/ 114 w 114"/>
                <a:gd name="T126" fmla="*/ 168 h 168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4" h="168">
                  <a:moveTo>
                    <a:pt x="96" y="55"/>
                  </a:moveTo>
                  <a:lnTo>
                    <a:pt x="101" y="72"/>
                  </a:lnTo>
                  <a:lnTo>
                    <a:pt x="100" y="88"/>
                  </a:lnTo>
                  <a:lnTo>
                    <a:pt x="92" y="101"/>
                  </a:lnTo>
                  <a:lnTo>
                    <a:pt x="82" y="112"/>
                  </a:lnTo>
                  <a:lnTo>
                    <a:pt x="69" y="123"/>
                  </a:lnTo>
                  <a:lnTo>
                    <a:pt x="54" y="134"/>
                  </a:lnTo>
                  <a:lnTo>
                    <a:pt x="40" y="143"/>
                  </a:lnTo>
                  <a:lnTo>
                    <a:pt x="27" y="153"/>
                  </a:lnTo>
                  <a:lnTo>
                    <a:pt x="25" y="156"/>
                  </a:lnTo>
                  <a:lnTo>
                    <a:pt x="24" y="158"/>
                  </a:lnTo>
                  <a:lnTo>
                    <a:pt x="24" y="162"/>
                  </a:lnTo>
                  <a:lnTo>
                    <a:pt x="25" y="165"/>
                  </a:lnTo>
                  <a:lnTo>
                    <a:pt x="28" y="167"/>
                  </a:lnTo>
                  <a:lnTo>
                    <a:pt x="31" y="168"/>
                  </a:lnTo>
                  <a:lnTo>
                    <a:pt x="33" y="168"/>
                  </a:lnTo>
                  <a:lnTo>
                    <a:pt x="37" y="167"/>
                  </a:lnTo>
                  <a:lnTo>
                    <a:pt x="53" y="157"/>
                  </a:lnTo>
                  <a:lnTo>
                    <a:pt x="69" y="147"/>
                  </a:lnTo>
                  <a:lnTo>
                    <a:pt x="84" y="135"/>
                  </a:lnTo>
                  <a:lnTo>
                    <a:pt x="97" y="121"/>
                  </a:lnTo>
                  <a:lnTo>
                    <a:pt x="107" y="106"/>
                  </a:lnTo>
                  <a:lnTo>
                    <a:pt x="113" y="89"/>
                  </a:lnTo>
                  <a:lnTo>
                    <a:pt x="114" y="71"/>
                  </a:lnTo>
                  <a:lnTo>
                    <a:pt x="110" y="51"/>
                  </a:lnTo>
                  <a:lnTo>
                    <a:pt x="101" y="36"/>
                  </a:lnTo>
                  <a:lnTo>
                    <a:pt x="87" y="24"/>
                  </a:lnTo>
                  <a:lnTo>
                    <a:pt x="70" y="14"/>
                  </a:lnTo>
                  <a:lnTo>
                    <a:pt x="51" y="7"/>
                  </a:lnTo>
                  <a:lnTo>
                    <a:pt x="32" y="2"/>
                  </a:lnTo>
                  <a:lnTo>
                    <a:pt x="17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2" y="9"/>
                  </a:lnTo>
                  <a:lnTo>
                    <a:pt x="26" y="13"/>
                  </a:lnTo>
                  <a:lnTo>
                    <a:pt x="41" y="17"/>
                  </a:lnTo>
                  <a:lnTo>
                    <a:pt x="54" y="22"/>
                  </a:lnTo>
                  <a:lnTo>
                    <a:pt x="68" y="27"/>
                  </a:lnTo>
                  <a:lnTo>
                    <a:pt x="80" y="34"/>
                  </a:lnTo>
                  <a:lnTo>
                    <a:pt x="89" y="43"/>
                  </a:lnTo>
                  <a:lnTo>
                    <a:pt x="96" y="55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52" name="Freeform 886"/>
            <p:cNvSpPr>
              <a:spLocks/>
            </p:cNvSpPr>
            <p:nvPr/>
          </p:nvSpPr>
          <p:spPr bwMode="auto">
            <a:xfrm>
              <a:off x="4494" y="3348"/>
              <a:ext cx="37" cy="50"/>
            </a:xfrm>
            <a:custGeom>
              <a:avLst/>
              <a:gdLst>
                <a:gd name="T0" fmla="*/ 0 w 289"/>
                <a:gd name="T1" fmla="*/ 0 h 351"/>
                <a:gd name="T2" fmla="*/ 0 w 289"/>
                <a:gd name="T3" fmla="*/ 0 h 351"/>
                <a:gd name="T4" fmla="*/ 0 w 289"/>
                <a:gd name="T5" fmla="*/ 0 h 351"/>
                <a:gd name="T6" fmla="*/ 0 w 289"/>
                <a:gd name="T7" fmla="*/ 0 h 351"/>
                <a:gd name="T8" fmla="*/ 0 w 289"/>
                <a:gd name="T9" fmla="*/ 0 h 351"/>
                <a:gd name="T10" fmla="*/ 0 w 289"/>
                <a:gd name="T11" fmla="*/ 0 h 351"/>
                <a:gd name="T12" fmla="*/ 0 w 289"/>
                <a:gd name="T13" fmla="*/ 0 h 351"/>
                <a:gd name="T14" fmla="*/ 0 w 289"/>
                <a:gd name="T15" fmla="*/ 0 h 351"/>
                <a:gd name="T16" fmla="*/ 0 w 289"/>
                <a:gd name="T17" fmla="*/ 0 h 351"/>
                <a:gd name="T18" fmla="*/ 0 w 289"/>
                <a:gd name="T19" fmla="*/ 0 h 351"/>
                <a:gd name="T20" fmla="*/ 0 w 289"/>
                <a:gd name="T21" fmla="*/ 0 h 351"/>
                <a:gd name="T22" fmla="*/ 0 w 289"/>
                <a:gd name="T23" fmla="*/ 0 h 351"/>
                <a:gd name="T24" fmla="*/ 0 w 289"/>
                <a:gd name="T25" fmla="*/ 0 h 351"/>
                <a:gd name="T26" fmla="*/ 0 w 289"/>
                <a:gd name="T27" fmla="*/ 0 h 351"/>
                <a:gd name="T28" fmla="*/ 0 w 289"/>
                <a:gd name="T29" fmla="*/ 0 h 351"/>
                <a:gd name="T30" fmla="*/ 0 w 289"/>
                <a:gd name="T31" fmla="*/ 0 h 351"/>
                <a:gd name="T32" fmla="*/ 0 w 289"/>
                <a:gd name="T33" fmla="*/ 0 h 351"/>
                <a:gd name="T34" fmla="*/ 0 w 289"/>
                <a:gd name="T35" fmla="*/ 0 h 351"/>
                <a:gd name="T36" fmla="*/ 0 w 289"/>
                <a:gd name="T37" fmla="*/ 0 h 351"/>
                <a:gd name="T38" fmla="*/ 0 w 289"/>
                <a:gd name="T39" fmla="*/ 0 h 351"/>
                <a:gd name="T40" fmla="*/ 0 w 289"/>
                <a:gd name="T41" fmla="*/ 0 h 351"/>
                <a:gd name="T42" fmla="*/ 0 w 289"/>
                <a:gd name="T43" fmla="*/ 0 h 351"/>
                <a:gd name="T44" fmla="*/ 0 w 289"/>
                <a:gd name="T45" fmla="*/ 0 h 351"/>
                <a:gd name="T46" fmla="*/ 0 w 289"/>
                <a:gd name="T47" fmla="*/ 0 h 351"/>
                <a:gd name="T48" fmla="*/ 0 w 289"/>
                <a:gd name="T49" fmla="*/ 0 h 351"/>
                <a:gd name="T50" fmla="*/ 0 w 289"/>
                <a:gd name="T51" fmla="*/ 0 h 351"/>
                <a:gd name="T52" fmla="*/ 0 w 289"/>
                <a:gd name="T53" fmla="*/ 0 h 351"/>
                <a:gd name="T54" fmla="*/ 0 w 289"/>
                <a:gd name="T55" fmla="*/ 0 h 351"/>
                <a:gd name="T56" fmla="*/ 0 w 289"/>
                <a:gd name="T57" fmla="*/ 0 h 351"/>
                <a:gd name="T58" fmla="*/ 0 w 289"/>
                <a:gd name="T59" fmla="*/ 0 h 351"/>
                <a:gd name="T60" fmla="*/ 0 w 289"/>
                <a:gd name="T61" fmla="*/ 0 h 351"/>
                <a:gd name="T62" fmla="*/ 0 w 289"/>
                <a:gd name="T63" fmla="*/ 0 h 351"/>
                <a:gd name="T64" fmla="*/ 0 w 289"/>
                <a:gd name="T65" fmla="*/ 0 h 351"/>
                <a:gd name="T66" fmla="*/ 0 w 289"/>
                <a:gd name="T67" fmla="*/ 0 h 351"/>
                <a:gd name="T68" fmla="*/ 0 w 289"/>
                <a:gd name="T69" fmla="*/ 0 h 351"/>
                <a:gd name="T70" fmla="*/ 0 w 289"/>
                <a:gd name="T71" fmla="*/ 0 h 351"/>
                <a:gd name="T72" fmla="*/ 0 w 289"/>
                <a:gd name="T73" fmla="*/ 0 h 351"/>
                <a:gd name="T74" fmla="*/ 0 w 289"/>
                <a:gd name="T75" fmla="*/ 0 h 351"/>
                <a:gd name="T76" fmla="*/ 0 w 289"/>
                <a:gd name="T77" fmla="*/ 0 h 351"/>
                <a:gd name="T78" fmla="*/ 0 w 289"/>
                <a:gd name="T79" fmla="*/ 0 h 351"/>
                <a:gd name="T80" fmla="*/ 0 w 289"/>
                <a:gd name="T81" fmla="*/ 0 h 351"/>
                <a:gd name="T82" fmla="*/ 0 w 289"/>
                <a:gd name="T83" fmla="*/ 0 h 351"/>
                <a:gd name="T84" fmla="*/ 0 w 289"/>
                <a:gd name="T85" fmla="*/ 0 h 351"/>
                <a:gd name="T86" fmla="*/ 0 w 289"/>
                <a:gd name="T87" fmla="*/ 0 h 35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89"/>
                <a:gd name="T133" fmla="*/ 0 h 351"/>
                <a:gd name="T134" fmla="*/ 289 w 289"/>
                <a:gd name="T135" fmla="*/ 351 h 351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89" h="351">
                  <a:moveTo>
                    <a:pt x="112" y="46"/>
                  </a:moveTo>
                  <a:lnTo>
                    <a:pt x="90" y="65"/>
                  </a:lnTo>
                  <a:lnTo>
                    <a:pt x="68" y="84"/>
                  </a:lnTo>
                  <a:lnTo>
                    <a:pt x="48" y="106"/>
                  </a:lnTo>
                  <a:lnTo>
                    <a:pt x="30" y="130"/>
                  </a:lnTo>
                  <a:lnTo>
                    <a:pt x="15" y="155"/>
                  </a:lnTo>
                  <a:lnTo>
                    <a:pt x="5" y="181"/>
                  </a:lnTo>
                  <a:lnTo>
                    <a:pt x="0" y="210"/>
                  </a:lnTo>
                  <a:lnTo>
                    <a:pt x="1" y="240"/>
                  </a:lnTo>
                  <a:lnTo>
                    <a:pt x="3" y="248"/>
                  </a:lnTo>
                  <a:lnTo>
                    <a:pt x="5" y="256"/>
                  </a:lnTo>
                  <a:lnTo>
                    <a:pt x="8" y="262"/>
                  </a:lnTo>
                  <a:lnTo>
                    <a:pt x="12" y="270"/>
                  </a:lnTo>
                  <a:lnTo>
                    <a:pt x="17" y="276"/>
                  </a:lnTo>
                  <a:lnTo>
                    <a:pt x="24" y="283"/>
                  </a:lnTo>
                  <a:lnTo>
                    <a:pt x="29" y="288"/>
                  </a:lnTo>
                  <a:lnTo>
                    <a:pt x="36" y="292"/>
                  </a:lnTo>
                  <a:lnTo>
                    <a:pt x="50" y="301"/>
                  </a:lnTo>
                  <a:lnTo>
                    <a:pt x="64" y="308"/>
                  </a:lnTo>
                  <a:lnTo>
                    <a:pt x="77" y="315"/>
                  </a:lnTo>
                  <a:lnTo>
                    <a:pt x="92" y="320"/>
                  </a:lnTo>
                  <a:lnTo>
                    <a:pt x="107" y="326"/>
                  </a:lnTo>
                  <a:lnTo>
                    <a:pt x="121" y="330"/>
                  </a:lnTo>
                  <a:lnTo>
                    <a:pt x="136" y="334"/>
                  </a:lnTo>
                  <a:lnTo>
                    <a:pt x="151" y="337"/>
                  </a:lnTo>
                  <a:lnTo>
                    <a:pt x="167" y="341"/>
                  </a:lnTo>
                  <a:lnTo>
                    <a:pt x="181" y="343"/>
                  </a:lnTo>
                  <a:lnTo>
                    <a:pt x="197" y="345"/>
                  </a:lnTo>
                  <a:lnTo>
                    <a:pt x="213" y="347"/>
                  </a:lnTo>
                  <a:lnTo>
                    <a:pt x="228" y="348"/>
                  </a:lnTo>
                  <a:lnTo>
                    <a:pt x="243" y="349"/>
                  </a:lnTo>
                  <a:lnTo>
                    <a:pt x="259" y="350"/>
                  </a:lnTo>
                  <a:lnTo>
                    <a:pt x="274" y="351"/>
                  </a:lnTo>
                  <a:lnTo>
                    <a:pt x="279" y="351"/>
                  </a:lnTo>
                  <a:lnTo>
                    <a:pt x="283" y="349"/>
                  </a:lnTo>
                  <a:lnTo>
                    <a:pt x="286" y="345"/>
                  </a:lnTo>
                  <a:lnTo>
                    <a:pt x="289" y="341"/>
                  </a:lnTo>
                  <a:lnTo>
                    <a:pt x="289" y="335"/>
                  </a:lnTo>
                  <a:lnTo>
                    <a:pt x="286" y="331"/>
                  </a:lnTo>
                  <a:lnTo>
                    <a:pt x="282" y="328"/>
                  </a:lnTo>
                  <a:lnTo>
                    <a:pt x="277" y="326"/>
                  </a:lnTo>
                  <a:lnTo>
                    <a:pt x="263" y="322"/>
                  </a:lnTo>
                  <a:lnTo>
                    <a:pt x="250" y="320"/>
                  </a:lnTo>
                  <a:lnTo>
                    <a:pt x="236" y="317"/>
                  </a:lnTo>
                  <a:lnTo>
                    <a:pt x="221" y="315"/>
                  </a:lnTo>
                  <a:lnTo>
                    <a:pt x="208" y="313"/>
                  </a:lnTo>
                  <a:lnTo>
                    <a:pt x="194" y="311"/>
                  </a:lnTo>
                  <a:lnTo>
                    <a:pt x="179" y="308"/>
                  </a:lnTo>
                  <a:lnTo>
                    <a:pt x="166" y="305"/>
                  </a:lnTo>
                  <a:lnTo>
                    <a:pt x="152" y="303"/>
                  </a:lnTo>
                  <a:lnTo>
                    <a:pt x="138" y="300"/>
                  </a:lnTo>
                  <a:lnTo>
                    <a:pt x="125" y="296"/>
                  </a:lnTo>
                  <a:lnTo>
                    <a:pt x="111" y="292"/>
                  </a:lnTo>
                  <a:lnTo>
                    <a:pt x="98" y="287"/>
                  </a:lnTo>
                  <a:lnTo>
                    <a:pt x="85" y="282"/>
                  </a:lnTo>
                  <a:lnTo>
                    <a:pt x="72" y="276"/>
                  </a:lnTo>
                  <a:lnTo>
                    <a:pt x="59" y="269"/>
                  </a:lnTo>
                  <a:lnTo>
                    <a:pt x="49" y="261"/>
                  </a:lnTo>
                  <a:lnTo>
                    <a:pt x="41" y="252"/>
                  </a:lnTo>
                  <a:lnTo>
                    <a:pt x="34" y="241"/>
                  </a:lnTo>
                  <a:lnTo>
                    <a:pt x="31" y="228"/>
                  </a:lnTo>
                  <a:lnTo>
                    <a:pt x="30" y="215"/>
                  </a:lnTo>
                  <a:lnTo>
                    <a:pt x="31" y="201"/>
                  </a:lnTo>
                  <a:lnTo>
                    <a:pt x="34" y="186"/>
                  </a:lnTo>
                  <a:lnTo>
                    <a:pt x="38" y="174"/>
                  </a:lnTo>
                  <a:lnTo>
                    <a:pt x="46" y="158"/>
                  </a:lnTo>
                  <a:lnTo>
                    <a:pt x="54" y="142"/>
                  </a:lnTo>
                  <a:lnTo>
                    <a:pt x="64" y="128"/>
                  </a:lnTo>
                  <a:lnTo>
                    <a:pt x="74" y="115"/>
                  </a:lnTo>
                  <a:lnTo>
                    <a:pt x="85" y="102"/>
                  </a:lnTo>
                  <a:lnTo>
                    <a:pt x="96" y="89"/>
                  </a:lnTo>
                  <a:lnTo>
                    <a:pt x="110" y="77"/>
                  </a:lnTo>
                  <a:lnTo>
                    <a:pt x="124" y="64"/>
                  </a:lnTo>
                  <a:lnTo>
                    <a:pt x="137" y="53"/>
                  </a:lnTo>
                  <a:lnTo>
                    <a:pt x="155" y="43"/>
                  </a:lnTo>
                  <a:lnTo>
                    <a:pt x="175" y="35"/>
                  </a:lnTo>
                  <a:lnTo>
                    <a:pt x="195" y="26"/>
                  </a:lnTo>
                  <a:lnTo>
                    <a:pt x="213" y="19"/>
                  </a:lnTo>
                  <a:lnTo>
                    <a:pt x="228" y="12"/>
                  </a:lnTo>
                  <a:lnTo>
                    <a:pt x="237" y="6"/>
                  </a:lnTo>
                  <a:lnTo>
                    <a:pt x="240" y="2"/>
                  </a:lnTo>
                  <a:lnTo>
                    <a:pt x="230" y="0"/>
                  </a:lnTo>
                  <a:lnTo>
                    <a:pt x="215" y="1"/>
                  </a:lnTo>
                  <a:lnTo>
                    <a:pt x="198" y="4"/>
                  </a:lnTo>
                  <a:lnTo>
                    <a:pt x="180" y="9"/>
                  </a:lnTo>
                  <a:lnTo>
                    <a:pt x="161" y="17"/>
                  </a:lnTo>
                  <a:lnTo>
                    <a:pt x="144" y="25"/>
                  </a:lnTo>
                  <a:lnTo>
                    <a:pt x="127" y="35"/>
                  </a:lnTo>
                  <a:lnTo>
                    <a:pt x="112" y="4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53" name="Freeform 887"/>
            <p:cNvSpPr>
              <a:spLocks/>
            </p:cNvSpPr>
            <p:nvPr/>
          </p:nvSpPr>
          <p:spPr bwMode="auto">
            <a:xfrm>
              <a:off x="4545" y="3346"/>
              <a:ext cx="32" cy="34"/>
            </a:xfrm>
            <a:custGeom>
              <a:avLst/>
              <a:gdLst>
                <a:gd name="T0" fmla="*/ 0 w 254"/>
                <a:gd name="T1" fmla="*/ 0 h 234"/>
                <a:gd name="T2" fmla="*/ 0 w 254"/>
                <a:gd name="T3" fmla="*/ 0 h 234"/>
                <a:gd name="T4" fmla="*/ 0 w 254"/>
                <a:gd name="T5" fmla="*/ 0 h 234"/>
                <a:gd name="T6" fmla="*/ 0 w 254"/>
                <a:gd name="T7" fmla="*/ 0 h 234"/>
                <a:gd name="T8" fmla="*/ 0 w 254"/>
                <a:gd name="T9" fmla="*/ 0 h 234"/>
                <a:gd name="T10" fmla="*/ 0 w 254"/>
                <a:gd name="T11" fmla="*/ 0 h 234"/>
                <a:gd name="T12" fmla="*/ 0 w 254"/>
                <a:gd name="T13" fmla="*/ 0 h 234"/>
                <a:gd name="T14" fmla="*/ 0 w 254"/>
                <a:gd name="T15" fmla="*/ 0 h 234"/>
                <a:gd name="T16" fmla="*/ 0 w 254"/>
                <a:gd name="T17" fmla="*/ 0 h 234"/>
                <a:gd name="T18" fmla="*/ 0 w 254"/>
                <a:gd name="T19" fmla="*/ 0 h 234"/>
                <a:gd name="T20" fmla="*/ 0 w 254"/>
                <a:gd name="T21" fmla="*/ 0 h 234"/>
                <a:gd name="T22" fmla="*/ 0 w 254"/>
                <a:gd name="T23" fmla="*/ 0 h 234"/>
                <a:gd name="T24" fmla="*/ 0 w 254"/>
                <a:gd name="T25" fmla="*/ 0 h 234"/>
                <a:gd name="T26" fmla="*/ 0 w 254"/>
                <a:gd name="T27" fmla="*/ 0 h 234"/>
                <a:gd name="T28" fmla="*/ 0 w 254"/>
                <a:gd name="T29" fmla="*/ 0 h 234"/>
                <a:gd name="T30" fmla="*/ 0 w 254"/>
                <a:gd name="T31" fmla="*/ 0 h 234"/>
                <a:gd name="T32" fmla="*/ 0 w 254"/>
                <a:gd name="T33" fmla="*/ 0 h 234"/>
                <a:gd name="T34" fmla="*/ 0 w 254"/>
                <a:gd name="T35" fmla="*/ 0 h 234"/>
                <a:gd name="T36" fmla="*/ 0 w 254"/>
                <a:gd name="T37" fmla="*/ 0 h 234"/>
                <a:gd name="T38" fmla="*/ 0 w 254"/>
                <a:gd name="T39" fmla="*/ 0 h 234"/>
                <a:gd name="T40" fmla="*/ 0 w 254"/>
                <a:gd name="T41" fmla="*/ 0 h 234"/>
                <a:gd name="T42" fmla="*/ 0 w 254"/>
                <a:gd name="T43" fmla="*/ 0 h 234"/>
                <a:gd name="T44" fmla="*/ 0 w 254"/>
                <a:gd name="T45" fmla="*/ 0 h 234"/>
                <a:gd name="T46" fmla="*/ 0 w 254"/>
                <a:gd name="T47" fmla="*/ 0 h 234"/>
                <a:gd name="T48" fmla="*/ 0 w 254"/>
                <a:gd name="T49" fmla="*/ 0 h 234"/>
                <a:gd name="T50" fmla="*/ 0 w 254"/>
                <a:gd name="T51" fmla="*/ 0 h 234"/>
                <a:gd name="T52" fmla="*/ 0 w 254"/>
                <a:gd name="T53" fmla="*/ 0 h 234"/>
                <a:gd name="T54" fmla="*/ 0 w 254"/>
                <a:gd name="T55" fmla="*/ 0 h 234"/>
                <a:gd name="T56" fmla="*/ 0 w 254"/>
                <a:gd name="T57" fmla="*/ 0 h 234"/>
                <a:gd name="T58" fmla="*/ 0 w 254"/>
                <a:gd name="T59" fmla="*/ 0 h 234"/>
                <a:gd name="T60" fmla="*/ 0 w 254"/>
                <a:gd name="T61" fmla="*/ 0 h 234"/>
                <a:gd name="T62" fmla="*/ 0 w 254"/>
                <a:gd name="T63" fmla="*/ 0 h 234"/>
                <a:gd name="T64" fmla="*/ 0 w 254"/>
                <a:gd name="T65" fmla="*/ 0 h 234"/>
                <a:gd name="T66" fmla="*/ 0 w 254"/>
                <a:gd name="T67" fmla="*/ 0 h 234"/>
                <a:gd name="T68" fmla="*/ 0 w 254"/>
                <a:gd name="T69" fmla="*/ 0 h 234"/>
                <a:gd name="T70" fmla="*/ 0 w 254"/>
                <a:gd name="T71" fmla="*/ 0 h 234"/>
                <a:gd name="T72" fmla="*/ 0 w 254"/>
                <a:gd name="T73" fmla="*/ 0 h 234"/>
                <a:gd name="T74" fmla="*/ 0 w 254"/>
                <a:gd name="T75" fmla="*/ 0 h 234"/>
                <a:gd name="T76" fmla="*/ 0 w 254"/>
                <a:gd name="T77" fmla="*/ 0 h 234"/>
                <a:gd name="T78" fmla="*/ 0 w 254"/>
                <a:gd name="T79" fmla="*/ 0 h 234"/>
                <a:gd name="T80" fmla="*/ 0 w 254"/>
                <a:gd name="T81" fmla="*/ 0 h 234"/>
                <a:gd name="T82" fmla="*/ 0 w 254"/>
                <a:gd name="T83" fmla="*/ 0 h 234"/>
                <a:gd name="T84" fmla="*/ 0 w 254"/>
                <a:gd name="T85" fmla="*/ 0 h 234"/>
                <a:gd name="T86" fmla="*/ 0 w 254"/>
                <a:gd name="T87" fmla="*/ 0 h 234"/>
                <a:gd name="T88" fmla="*/ 0 w 254"/>
                <a:gd name="T89" fmla="*/ 0 h 234"/>
                <a:gd name="T90" fmla="*/ 0 w 254"/>
                <a:gd name="T91" fmla="*/ 0 h 234"/>
                <a:gd name="T92" fmla="*/ 0 w 254"/>
                <a:gd name="T93" fmla="*/ 0 h 234"/>
                <a:gd name="T94" fmla="*/ 0 w 254"/>
                <a:gd name="T95" fmla="*/ 0 h 234"/>
                <a:gd name="T96" fmla="*/ 0 w 254"/>
                <a:gd name="T97" fmla="*/ 0 h 234"/>
                <a:gd name="T98" fmla="*/ 0 w 254"/>
                <a:gd name="T99" fmla="*/ 0 h 234"/>
                <a:gd name="T100" fmla="*/ 0 w 254"/>
                <a:gd name="T101" fmla="*/ 0 h 234"/>
                <a:gd name="T102" fmla="*/ 0 w 254"/>
                <a:gd name="T103" fmla="*/ 0 h 234"/>
                <a:gd name="T104" fmla="*/ 0 w 254"/>
                <a:gd name="T105" fmla="*/ 0 h 234"/>
                <a:gd name="T106" fmla="*/ 0 w 254"/>
                <a:gd name="T107" fmla="*/ 0 h 234"/>
                <a:gd name="T108" fmla="*/ 0 w 254"/>
                <a:gd name="T109" fmla="*/ 0 h 234"/>
                <a:gd name="T110" fmla="*/ 0 w 254"/>
                <a:gd name="T111" fmla="*/ 0 h 234"/>
                <a:gd name="T112" fmla="*/ 0 w 254"/>
                <a:gd name="T113" fmla="*/ 0 h 234"/>
                <a:gd name="T114" fmla="*/ 0 w 254"/>
                <a:gd name="T115" fmla="*/ 0 h 234"/>
                <a:gd name="T116" fmla="*/ 0 w 254"/>
                <a:gd name="T117" fmla="*/ 0 h 234"/>
                <a:gd name="T118" fmla="*/ 0 w 254"/>
                <a:gd name="T119" fmla="*/ 0 h 234"/>
                <a:gd name="T120" fmla="*/ 0 w 254"/>
                <a:gd name="T121" fmla="*/ 0 h 23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54"/>
                <a:gd name="T184" fmla="*/ 0 h 234"/>
                <a:gd name="T185" fmla="*/ 254 w 254"/>
                <a:gd name="T186" fmla="*/ 234 h 23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54" h="234">
                  <a:moveTo>
                    <a:pt x="210" y="71"/>
                  </a:moveTo>
                  <a:lnTo>
                    <a:pt x="222" y="84"/>
                  </a:lnTo>
                  <a:lnTo>
                    <a:pt x="229" y="99"/>
                  </a:lnTo>
                  <a:lnTo>
                    <a:pt x="232" y="115"/>
                  </a:lnTo>
                  <a:lnTo>
                    <a:pt x="232" y="132"/>
                  </a:lnTo>
                  <a:lnTo>
                    <a:pt x="230" y="146"/>
                  </a:lnTo>
                  <a:lnTo>
                    <a:pt x="226" y="158"/>
                  </a:lnTo>
                  <a:lnTo>
                    <a:pt x="219" y="170"/>
                  </a:lnTo>
                  <a:lnTo>
                    <a:pt x="211" y="179"/>
                  </a:lnTo>
                  <a:lnTo>
                    <a:pt x="202" y="190"/>
                  </a:lnTo>
                  <a:lnTo>
                    <a:pt x="193" y="199"/>
                  </a:lnTo>
                  <a:lnTo>
                    <a:pt x="183" y="208"/>
                  </a:lnTo>
                  <a:lnTo>
                    <a:pt x="174" y="218"/>
                  </a:lnTo>
                  <a:lnTo>
                    <a:pt x="172" y="221"/>
                  </a:lnTo>
                  <a:lnTo>
                    <a:pt x="172" y="224"/>
                  </a:lnTo>
                  <a:lnTo>
                    <a:pt x="172" y="227"/>
                  </a:lnTo>
                  <a:lnTo>
                    <a:pt x="174" y="231"/>
                  </a:lnTo>
                  <a:lnTo>
                    <a:pt x="177" y="233"/>
                  </a:lnTo>
                  <a:lnTo>
                    <a:pt x="181" y="234"/>
                  </a:lnTo>
                  <a:lnTo>
                    <a:pt x="184" y="233"/>
                  </a:lnTo>
                  <a:lnTo>
                    <a:pt x="187" y="231"/>
                  </a:lnTo>
                  <a:lnTo>
                    <a:pt x="208" y="217"/>
                  </a:lnTo>
                  <a:lnTo>
                    <a:pt x="226" y="199"/>
                  </a:lnTo>
                  <a:lnTo>
                    <a:pt x="240" y="178"/>
                  </a:lnTo>
                  <a:lnTo>
                    <a:pt x="249" y="155"/>
                  </a:lnTo>
                  <a:lnTo>
                    <a:pt x="254" y="131"/>
                  </a:lnTo>
                  <a:lnTo>
                    <a:pt x="251" y="107"/>
                  </a:lnTo>
                  <a:lnTo>
                    <a:pt x="243" y="84"/>
                  </a:lnTo>
                  <a:lnTo>
                    <a:pt x="226" y="64"/>
                  </a:lnTo>
                  <a:lnTo>
                    <a:pt x="214" y="53"/>
                  </a:lnTo>
                  <a:lnTo>
                    <a:pt x="199" y="45"/>
                  </a:lnTo>
                  <a:lnTo>
                    <a:pt x="183" y="36"/>
                  </a:lnTo>
                  <a:lnTo>
                    <a:pt x="165" y="29"/>
                  </a:lnTo>
                  <a:lnTo>
                    <a:pt x="147" y="21"/>
                  </a:lnTo>
                  <a:lnTo>
                    <a:pt x="129" y="16"/>
                  </a:lnTo>
                  <a:lnTo>
                    <a:pt x="111" y="12"/>
                  </a:lnTo>
                  <a:lnTo>
                    <a:pt x="93" y="7"/>
                  </a:lnTo>
                  <a:lnTo>
                    <a:pt x="75" y="4"/>
                  </a:lnTo>
                  <a:lnTo>
                    <a:pt x="59" y="2"/>
                  </a:lnTo>
                  <a:lnTo>
                    <a:pt x="43" y="0"/>
                  </a:lnTo>
                  <a:lnTo>
                    <a:pt x="31" y="0"/>
                  </a:lnTo>
                  <a:lnTo>
                    <a:pt x="19" y="0"/>
                  </a:lnTo>
                  <a:lnTo>
                    <a:pt x="10" y="0"/>
                  </a:lnTo>
                  <a:lnTo>
                    <a:pt x="3" y="2"/>
                  </a:lnTo>
                  <a:lnTo>
                    <a:pt x="0" y="4"/>
                  </a:lnTo>
                  <a:lnTo>
                    <a:pt x="11" y="6"/>
                  </a:lnTo>
                  <a:lnTo>
                    <a:pt x="21" y="7"/>
                  </a:lnTo>
                  <a:lnTo>
                    <a:pt x="34" y="9"/>
                  </a:lnTo>
                  <a:lnTo>
                    <a:pt x="46" y="12"/>
                  </a:lnTo>
                  <a:lnTo>
                    <a:pt x="59" y="15"/>
                  </a:lnTo>
                  <a:lnTo>
                    <a:pt x="74" y="17"/>
                  </a:lnTo>
                  <a:lnTo>
                    <a:pt x="87" y="20"/>
                  </a:lnTo>
                  <a:lnTo>
                    <a:pt x="102" y="23"/>
                  </a:lnTo>
                  <a:lnTo>
                    <a:pt x="116" y="28"/>
                  </a:lnTo>
                  <a:lnTo>
                    <a:pt x="131" y="32"/>
                  </a:lnTo>
                  <a:lnTo>
                    <a:pt x="145" y="36"/>
                  </a:lnTo>
                  <a:lnTo>
                    <a:pt x="159" y="42"/>
                  </a:lnTo>
                  <a:lnTo>
                    <a:pt x="173" y="48"/>
                  </a:lnTo>
                  <a:lnTo>
                    <a:pt x="186" y="55"/>
                  </a:lnTo>
                  <a:lnTo>
                    <a:pt x="199" y="63"/>
                  </a:lnTo>
                  <a:lnTo>
                    <a:pt x="210" y="71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54" name="Freeform 888"/>
            <p:cNvSpPr>
              <a:spLocks/>
            </p:cNvSpPr>
            <p:nvPr/>
          </p:nvSpPr>
          <p:spPr bwMode="auto">
            <a:xfrm>
              <a:off x="4481" y="3362"/>
              <a:ext cx="13" cy="31"/>
            </a:xfrm>
            <a:custGeom>
              <a:avLst/>
              <a:gdLst>
                <a:gd name="T0" fmla="*/ 0 w 103"/>
                <a:gd name="T1" fmla="*/ 0 h 221"/>
                <a:gd name="T2" fmla="*/ 0 w 103"/>
                <a:gd name="T3" fmla="*/ 0 h 221"/>
                <a:gd name="T4" fmla="*/ 0 w 103"/>
                <a:gd name="T5" fmla="*/ 0 h 221"/>
                <a:gd name="T6" fmla="*/ 0 w 103"/>
                <a:gd name="T7" fmla="*/ 0 h 221"/>
                <a:gd name="T8" fmla="*/ 0 w 103"/>
                <a:gd name="T9" fmla="*/ 0 h 221"/>
                <a:gd name="T10" fmla="*/ 0 w 103"/>
                <a:gd name="T11" fmla="*/ 0 h 221"/>
                <a:gd name="T12" fmla="*/ 0 w 103"/>
                <a:gd name="T13" fmla="*/ 0 h 221"/>
                <a:gd name="T14" fmla="*/ 0 w 103"/>
                <a:gd name="T15" fmla="*/ 0 h 221"/>
                <a:gd name="T16" fmla="*/ 0 w 103"/>
                <a:gd name="T17" fmla="*/ 0 h 221"/>
                <a:gd name="T18" fmla="*/ 0 w 103"/>
                <a:gd name="T19" fmla="*/ 0 h 221"/>
                <a:gd name="T20" fmla="*/ 0 w 103"/>
                <a:gd name="T21" fmla="*/ 0 h 221"/>
                <a:gd name="T22" fmla="*/ 0 w 103"/>
                <a:gd name="T23" fmla="*/ 0 h 221"/>
                <a:gd name="T24" fmla="*/ 0 w 103"/>
                <a:gd name="T25" fmla="*/ 0 h 221"/>
                <a:gd name="T26" fmla="*/ 0 w 103"/>
                <a:gd name="T27" fmla="*/ 0 h 221"/>
                <a:gd name="T28" fmla="*/ 0 w 103"/>
                <a:gd name="T29" fmla="*/ 0 h 221"/>
                <a:gd name="T30" fmla="*/ 0 w 103"/>
                <a:gd name="T31" fmla="*/ 0 h 221"/>
                <a:gd name="T32" fmla="*/ 0 w 103"/>
                <a:gd name="T33" fmla="*/ 0 h 221"/>
                <a:gd name="T34" fmla="*/ 0 w 103"/>
                <a:gd name="T35" fmla="*/ 0 h 221"/>
                <a:gd name="T36" fmla="*/ 0 w 103"/>
                <a:gd name="T37" fmla="*/ 0 h 221"/>
                <a:gd name="T38" fmla="*/ 0 w 103"/>
                <a:gd name="T39" fmla="*/ 0 h 221"/>
                <a:gd name="T40" fmla="*/ 0 w 103"/>
                <a:gd name="T41" fmla="*/ 0 h 221"/>
                <a:gd name="T42" fmla="*/ 0 w 103"/>
                <a:gd name="T43" fmla="*/ 0 h 221"/>
                <a:gd name="T44" fmla="*/ 0 w 103"/>
                <a:gd name="T45" fmla="*/ 0 h 221"/>
                <a:gd name="T46" fmla="*/ 0 w 103"/>
                <a:gd name="T47" fmla="*/ 0 h 221"/>
                <a:gd name="T48" fmla="*/ 0 w 103"/>
                <a:gd name="T49" fmla="*/ 0 h 221"/>
                <a:gd name="T50" fmla="*/ 0 w 103"/>
                <a:gd name="T51" fmla="*/ 0 h 221"/>
                <a:gd name="T52" fmla="*/ 0 w 103"/>
                <a:gd name="T53" fmla="*/ 0 h 221"/>
                <a:gd name="T54" fmla="*/ 0 w 103"/>
                <a:gd name="T55" fmla="*/ 0 h 221"/>
                <a:gd name="T56" fmla="*/ 0 w 103"/>
                <a:gd name="T57" fmla="*/ 0 h 221"/>
                <a:gd name="T58" fmla="*/ 0 w 103"/>
                <a:gd name="T59" fmla="*/ 0 h 221"/>
                <a:gd name="T60" fmla="*/ 0 w 103"/>
                <a:gd name="T61" fmla="*/ 0 h 221"/>
                <a:gd name="T62" fmla="*/ 0 w 103"/>
                <a:gd name="T63" fmla="*/ 0 h 221"/>
                <a:gd name="T64" fmla="*/ 0 w 103"/>
                <a:gd name="T65" fmla="*/ 0 h 221"/>
                <a:gd name="T66" fmla="*/ 0 w 103"/>
                <a:gd name="T67" fmla="*/ 0 h 221"/>
                <a:gd name="T68" fmla="*/ 0 w 103"/>
                <a:gd name="T69" fmla="*/ 0 h 221"/>
                <a:gd name="T70" fmla="*/ 0 w 103"/>
                <a:gd name="T71" fmla="*/ 0 h 221"/>
                <a:gd name="T72" fmla="*/ 0 w 103"/>
                <a:gd name="T73" fmla="*/ 0 h 221"/>
                <a:gd name="T74" fmla="*/ 0 w 103"/>
                <a:gd name="T75" fmla="*/ 0 h 221"/>
                <a:gd name="T76" fmla="*/ 0 w 103"/>
                <a:gd name="T77" fmla="*/ 0 h 221"/>
                <a:gd name="T78" fmla="*/ 0 w 103"/>
                <a:gd name="T79" fmla="*/ 0 h 221"/>
                <a:gd name="T80" fmla="*/ 0 w 103"/>
                <a:gd name="T81" fmla="*/ 0 h 22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3"/>
                <a:gd name="T124" fmla="*/ 0 h 221"/>
                <a:gd name="T125" fmla="*/ 103 w 103"/>
                <a:gd name="T126" fmla="*/ 221 h 221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3" h="221">
                  <a:moveTo>
                    <a:pt x="0" y="121"/>
                  </a:moveTo>
                  <a:lnTo>
                    <a:pt x="0" y="139"/>
                  </a:lnTo>
                  <a:lnTo>
                    <a:pt x="4" y="156"/>
                  </a:lnTo>
                  <a:lnTo>
                    <a:pt x="12" y="172"/>
                  </a:lnTo>
                  <a:lnTo>
                    <a:pt x="22" y="186"/>
                  </a:lnTo>
                  <a:lnTo>
                    <a:pt x="35" y="197"/>
                  </a:lnTo>
                  <a:lnTo>
                    <a:pt x="50" y="208"/>
                  </a:lnTo>
                  <a:lnTo>
                    <a:pt x="66" y="216"/>
                  </a:lnTo>
                  <a:lnTo>
                    <a:pt x="83" y="220"/>
                  </a:lnTo>
                  <a:lnTo>
                    <a:pt x="89" y="221"/>
                  </a:lnTo>
                  <a:lnTo>
                    <a:pt x="94" y="219"/>
                  </a:lnTo>
                  <a:lnTo>
                    <a:pt x="98" y="216"/>
                  </a:lnTo>
                  <a:lnTo>
                    <a:pt x="100" y="211"/>
                  </a:lnTo>
                  <a:lnTo>
                    <a:pt x="100" y="206"/>
                  </a:lnTo>
                  <a:lnTo>
                    <a:pt x="99" y="201"/>
                  </a:lnTo>
                  <a:lnTo>
                    <a:pt x="96" y="196"/>
                  </a:lnTo>
                  <a:lnTo>
                    <a:pt x="91" y="194"/>
                  </a:lnTo>
                  <a:lnTo>
                    <a:pt x="74" y="188"/>
                  </a:lnTo>
                  <a:lnTo>
                    <a:pt x="58" y="179"/>
                  </a:lnTo>
                  <a:lnTo>
                    <a:pt x="45" y="168"/>
                  </a:lnTo>
                  <a:lnTo>
                    <a:pt x="36" y="155"/>
                  </a:lnTo>
                  <a:lnTo>
                    <a:pt x="30" y="139"/>
                  </a:lnTo>
                  <a:lnTo>
                    <a:pt x="27" y="122"/>
                  </a:lnTo>
                  <a:lnTo>
                    <a:pt x="27" y="103"/>
                  </a:lnTo>
                  <a:lnTo>
                    <a:pt x="32" y="84"/>
                  </a:lnTo>
                  <a:lnTo>
                    <a:pt x="38" y="70"/>
                  </a:lnTo>
                  <a:lnTo>
                    <a:pt x="46" y="57"/>
                  </a:lnTo>
                  <a:lnTo>
                    <a:pt x="56" y="46"/>
                  </a:lnTo>
                  <a:lnTo>
                    <a:pt x="66" y="35"/>
                  </a:lnTo>
                  <a:lnTo>
                    <a:pt x="76" y="25"/>
                  </a:lnTo>
                  <a:lnTo>
                    <a:pt x="86" y="17"/>
                  </a:lnTo>
                  <a:lnTo>
                    <a:pt x="96" y="8"/>
                  </a:lnTo>
                  <a:lnTo>
                    <a:pt x="103" y="1"/>
                  </a:lnTo>
                  <a:lnTo>
                    <a:pt x="96" y="0"/>
                  </a:lnTo>
                  <a:lnTo>
                    <a:pt x="84" y="5"/>
                  </a:lnTo>
                  <a:lnTo>
                    <a:pt x="69" y="17"/>
                  </a:lnTo>
                  <a:lnTo>
                    <a:pt x="51" y="33"/>
                  </a:lnTo>
                  <a:lnTo>
                    <a:pt x="34" y="53"/>
                  </a:lnTo>
                  <a:lnTo>
                    <a:pt x="18" y="75"/>
                  </a:lnTo>
                  <a:lnTo>
                    <a:pt x="7" y="98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55" name="Freeform 889"/>
            <p:cNvSpPr>
              <a:spLocks/>
            </p:cNvSpPr>
            <p:nvPr/>
          </p:nvSpPr>
          <p:spPr bwMode="auto">
            <a:xfrm>
              <a:off x="4571" y="3344"/>
              <a:ext cx="28" cy="41"/>
            </a:xfrm>
            <a:custGeom>
              <a:avLst/>
              <a:gdLst>
                <a:gd name="T0" fmla="*/ 0 w 221"/>
                <a:gd name="T1" fmla="*/ 0 h 288"/>
                <a:gd name="T2" fmla="*/ 0 w 221"/>
                <a:gd name="T3" fmla="*/ 0 h 288"/>
                <a:gd name="T4" fmla="*/ 0 w 221"/>
                <a:gd name="T5" fmla="*/ 0 h 288"/>
                <a:gd name="T6" fmla="*/ 0 w 221"/>
                <a:gd name="T7" fmla="*/ 0 h 288"/>
                <a:gd name="T8" fmla="*/ 0 w 221"/>
                <a:gd name="T9" fmla="*/ 0 h 288"/>
                <a:gd name="T10" fmla="*/ 0 w 221"/>
                <a:gd name="T11" fmla="*/ 0 h 288"/>
                <a:gd name="T12" fmla="*/ 0 w 221"/>
                <a:gd name="T13" fmla="*/ 0 h 288"/>
                <a:gd name="T14" fmla="*/ 0 w 221"/>
                <a:gd name="T15" fmla="*/ 0 h 288"/>
                <a:gd name="T16" fmla="*/ 0 w 221"/>
                <a:gd name="T17" fmla="*/ 0 h 288"/>
                <a:gd name="T18" fmla="*/ 0 w 221"/>
                <a:gd name="T19" fmla="*/ 0 h 288"/>
                <a:gd name="T20" fmla="*/ 0 w 221"/>
                <a:gd name="T21" fmla="*/ 0 h 288"/>
                <a:gd name="T22" fmla="*/ 0 w 221"/>
                <a:gd name="T23" fmla="*/ 0 h 288"/>
                <a:gd name="T24" fmla="*/ 0 w 221"/>
                <a:gd name="T25" fmla="*/ 0 h 288"/>
                <a:gd name="T26" fmla="*/ 0 w 221"/>
                <a:gd name="T27" fmla="*/ 0 h 288"/>
                <a:gd name="T28" fmla="*/ 0 w 221"/>
                <a:gd name="T29" fmla="*/ 0 h 288"/>
                <a:gd name="T30" fmla="*/ 0 w 221"/>
                <a:gd name="T31" fmla="*/ 0 h 288"/>
                <a:gd name="T32" fmla="*/ 0 w 221"/>
                <a:gd name="T33" fmla="*/ 0 h 288"/>
                <a:gd name="T34" fmla="*/ 0 w 221"/>
                <a:gd name="T35" fmla="*/ 0 h 288"/>
                <a:gd name="T36" fmla="*/ 0 w 221"/>
                <a:gd name="T37" fmla="*/ 0 h 288"/>
                <a:gd name="T38" fmla="*/ 0 w 221"/>
                <a:gd name="T39" fmla="*/ 0 h 288"/>
                <a:gd name="T40" fmla="*/ 0 w 221"/>
                <a:gd name="T41" fmla="*/ 0 h 288"/>
                <a:gd name="T42" fmla="*/ 0 w 221"/>
                <a:gd name="T43" fmla="*/ 0 h 288"/>
                <a:gd name="T44" fmla="*/ 0 w 221"/>
                <a:gd name="T45" fmla="*/ 0 h 288"/>
                <a:gd name="T46" fmla="*/ 0 w 221"/>
                <a:gd name="T47" fmla="*/ 0 h 288"/>
                <a:gd name="T48" fmla="*/ 0 w 221"/>
                <a:gd name="T49" fmla="*/ 0 h 288"/>
                <a:gd name="T50" fmla="*/ 0 w 221"/>
                <a:gd name="T51" fmla="*/ 0 h 288"/>
                <a:gd name="T52" fmla="*/ 0 w 221"/>
                <a:gd name="T53" fmla="*/ 0 h 288"/>
                <a:gd name="T54" fmla="*/ 0 w 221"/>
                <a:gd name="T55" fmla="*/ 0 h 288"/>
                <a:gd name="T56" fmla="*/ 0 w 221"/>
                <a:gd name="T57" fmla="*/ 0 h 288"/>
                <a:gd name="T58" fmla="*/ 0 w 221"/>
                <a:gd name="T59" fmla="*/ 0 h 288"/>
                <a:gd name="T60" fmla="*/ 0 w 221"/>
                <a:gd name="T61" fmla="*/ 0 h 288"/>
                <a:gd name="T62" fmla="*/ 0 w 221"/>
                <a:gd name="T63" fmla="*/ 0 h 288"/>
                <a:gd name="T64" fmla="*/ 0 w 221"/>
                <a:gd name="T65" fmla="*/ 0 h 288"/>
                <a:gd name="T66" fmla="*/ 0 w 221"/>
                <a:gd name="T67" fmla="*/ 0 h 288"/>
                <a:gd name="T68" fmla="*/ 0 w 221"/>
                <a:gd name="T69" fmla="*/ 0 h 288"/>
                <a:gd name="T70" fmla="*/ 0 w 221"/>
                <a:gd name="T71" fmla="*/ 0 h 288"/>
                <a:gd name="T72" fmla="*/ 0 w 221"/>
                <a:gd name="T73" fmla="*/ 0 h 288"/>
                <a:gd name="T74" fmla="*/ 0 w 221"/>
                <a:gd name="T75" fmla="*/ 0 h 2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21"/>
                <a:gd name="T115" fmla="*/ 0 h 288"/>
                <a:gd name="T116" fmla="*/ 221 w 221"/>
                <a:gd name="T117" fmla="*/ 288 h 2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21" h="288">
                  <a:moveTo>
                    <a:pt x="179" y="108"/>
                  </a:moveTo>
                  <a:lnTo>
                    <a:pt x="186" y="115"/>
                  </a:lnTo>
                  <a:lnTo>
                    <a:pt x="193" y="124"/>
                  </a:lnTo>
                  <a:lnTo>
                    <a:pt x="197" y="133"/>
                  </a:lnTo>
                  <a:lnTo>
                    <a:pt x="201" y="143"/>
                  </a:lnTo>
                  <a:lnTo>
                    <a:pt x="202" y="153"/>
                  </a:lnTo>
                  <a:lnTo>
                    <a:pt x="202" y="163"/>
                  </a:lnTo>
                  <a:lnTo>
                    <a:pt x="199" y="174"/>
                  </a:lnTo>
                  <a:lnTo>
                    <a:pt x="195" y="184"/>
                  </a:lnTo>
                  <a:lnTo>
                    <a:pt x="187" y="194"/>
                  </a:lnTo>
                  <a:lnTo>
                    <a:pt x="179" y="204"/>
                  </a:lnTo>
                  <a:lnTo>
                    <a:pt x="170" y="212"/>
                  </a:lnTo>
                  <a:lnTo>
                    <a:pt x="159" y="221"/>
                  </a:lnTo>
                  <a:lnTo>
                    <a:pt x="150" y="229"/>
                  </a:lnTo>
                  <a:lnTo>
                    <a:pt x="139" y="237"/>
                  </a:lnTo>
                  <a:lnTo>
                    <a:pt x="129" y="246"/>
                  </a:lnTo>
                  <a:lnTo>
                    <a:pt x="119" y="255"/>
                  </a:lnTo>
                  <a:lnTo>
                    <a:pt x="116" y="258"/>
                  </a:lnTo>
                  <a:lnTo>
                    <a:pt x="114" y="263"/>
                  </a:lnTo>
                  <a:lnTo>
                    <a:pt x="112" y="267"/>
                  </a:lnTo>
                  <a:lnTo>
                    <a:pt x="110" y="271"/>
                  </a:lnTo>
                  <a:lnTo>
                    <a:pt x="109" y="276"/>
                  </a:lnTo>
                  <a:lnTo>
                    <a:pt x="109" y="280"/>
                  </a:lnTo>
                  <a:lnTo>
                    <a:pt x="110" y="284"/>
                  </a:lnTo>
                  <a:lnTo>
                    <a:pt x="113" y="287"/>
                  </a:lnTo>
                  <a:lnTo>
                    <a:pt x="117" y="288"/>
                  </a:lnTo>
                  <a:lnTo>
                    <a:pt x="121" y="288"/>
                  </a:lnTo>
                  <a:lnTo>
                    <a:pt x="125" y="287"/>
                  </a:lnTo>
                  <a:lnTo>
                    <a:pt x="129" y="284"/>
                  </a:lnTo>
                  <a:lnTo>
                    <a:pt x="139" y="272"/>
                  </a:lnTo>
                  <a:lnTo>
                    <a:pt x="151" y="261"/>
                  </a:lnTo>
                  <a:lnTo>
                    <a:pt x="162" y="250"/>
                  </a:lnTo>
                  <a:lnTo>
                    <a:pt x="175" y="239"/>
                  </a:lnTo>
                  <a:lnTo>
                    <a:pt x="186" y="229"/>
                  </a:lnTo>
                  <a:lnTo>
                    <a:pt x="197" y="217"/>
                  </a:lnTo>
                  <a:lnTo>
                    <a:pt x="207" y="204"/>
                  </a:lnTo>
                  <a:lnTo>
                    <a:pt x="215" y="190"/>
                  </a:lnTo>
                  <a:lnTo>
                    <a:pt x="220" y="174"/>
                  </a:lnTo>
                  <a:lnTo>
                    <a:pt x="221" y="158"/>
                  </a:lnTo>
                  <a:lnTo>
                    <a:pt x="218" y="142"/>
                  </a:lnTo>
                  <a:lnTo>
                    <a:pt x="213" y="127"/>
                  </a:lnTo>
                  <a:lnTo>
                    <a:pt x="204" y="112"/>
                  </a:lnTo>
                  <a:lnTo>
                    <a:pt x="194" y="99"/>
                  </a:lnTo>
                  <a:lnTo>
                    <a:pt x="181" y="87"/>
                  </a:lnTo>
                  <a:lnTo>
                    <a:pt x="169" y="77"/>
                  </a:lnTo>
                  <a:lnTo>
                    <a:pt x="159" y="69"/>
                  </a:lnTo>
                  <a:lnTo>
                    <a:pt x="149" y="63"/>
                  </a:lnTo>
                  <a:lnTo>
                    <a:pt x="137" y="55"/>
                  </a:lnTo>
                  <a:lnTo>
                    <a:pt x="125" y="48"/>
                  </a:lnTo>
                  <a:lnTo>
                    <a:pt x="114" y="40"/>
                  </a:lnTo>
                  <a:lnTo>
                    <a:pt x="101" y="33"/>
                  </a:lnTo>
                  <a:lnTo>
                    <a:pt x="89" y="27"/>
                  </a:lnTo>
                  <a:lnTo>
                    <a:pt x="77" y="20"/>
                  </a:lnTo>
                  <a:lnTo>
                    <a:pt x="66" y="15"/>
                  </a:lnTo>
                  <a:lnTo>
                    <a:pt x="54" y="9"/>
                  </a:lnTo>
                  <a:lnTo>
                    <a:pt x="42" y="6"/>
                  </a:lnTo>
                  <a:lnTo>
                    <a:pt x="32" y="3"/>
                  </a:lnTo>
                  <a:lnTo>
                    <a:pt x="22" y="1"/>
                  </a:lnTo>
                  <a:lnTo>
                    <a:pt x="14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5"/>
                  </a:lnTo>
                  <a:lnTo>
                    <a:pt x="16" y="8"/>
                  </a:lnTo>
                  <a:lnTo>
                    <a:pt x="26" y="13"/>
                  </a:lnTo>
                  <a:lnTo>
                    <a:pt x="35" y="17"/>
                  </a:lnTo>
                  <a:lnTo>
                    <a:pt x="47" y="22"/>
                  </a:lnTo>
                  <a:lnTo>
                    <a:pt x="58" y="28"/>
                  </a:lnTo>
                  <a:lnTo>
                    <a:pt x="71" y="34"/>
                  </a:lnTo>
                  <a:lnTo>
                    <a:pt x="83" y="40"/>
                  </a:lnTo>
                  <a:lnTo>
                    <a:pt x="96" y="48"/>
                  </a:lnTo>
                  <a:lnTo>
                    <a:pt x="109" y="55"/>
                  </a:lnTo>
                  <a:lnTo>
                    <a:pt x="121" y="64"/>
                  </a:lnTo>
                  <a:lnTo>
                    <a:pt x="134" y="72"/>
                  </a:lnTo>
                  <a:lnTo>
                    <a:pt x="146" y="81"/>
                  </a:lnTo>
                  <a:lnTo>
                    <a:pt x="158" y="90"/>
                  </a:lnTo>
                  <a:lnTo>
                    <a:pt x="169" y="98"/>
                  </a:lnTo>
                  <a:lnTo>
                    <a:pt x="179" y="108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56" name="Freeform 890"/>
            <p:cNvSpPr>
              <a:spLocks/>
            </p:cNvSpPr>
            <p:nvPr/>
          </p:nvSpPr>
          <p:spPr bwMode="auto">
            <a:xfrm>
              <a:off x="4541" y="3392"/>
              <a:ext cx="9" cy="25"/>
            </a:xfrm>
            <a:custGeom>
              <a:avLst/>
              <a:gdLst>
                <a:gd name="T0" fmla="*/ 0 w 74"/>
                <a:gd name="T1" fmla="*/ 0 h 174"/>
                <a:gd name="T2" fmla="*/ 0 w 74"/>
                <a:gd name="T3" fmla="*/ 0 h 174"/>
                <a:gd name="T4" fmla="*/ 0 w 74"/>
                <a:gd name="T5" fmla="*/ 0 h 174"/>
                <a:gd name="T6" fmla="*/ 0 w 74"/>
                <a:gd name="T7" fmla="*/ 0 h 174"/>
                <a:gd name="T8" fmla="*/ 0 w 74"/>
                <a:gd name="T9" fmla="*/ 0 h 174"/>
                <a:gd name="T10" fmla="*/ 0 w 74"/>
                <a:gd name="T11" fmla="*/ 0 h 174"/>
                <a:gd name="T12" fmla="*/ 0 w 74"/>
                <a:gd name="T13" fmla="*/ 0 h 174"/>
                <a:gd name="T14" fmla="*/ 0 w 74"/>
                <a:gd name="T15" fmla="*/ 0 h 174"/>
                <a:gd name="T16" fmla="*/ 0 w 74"/>
                <a:gd name="T17" fmla="*/ 0 h 174"/>
                <a:gd name="T18" fmla="*/ 0 w 74"/>
                <a:gd name="T19" fmla="*/ 0 h 174"/>
                <a:gd name="T20" fmla="*/ 0 w 74"/>
                <a:gd name="T21" fmla="*/ 0 h 174"/>
                <a:gd name="T22" fmla="*/ 0 w 74"/>
                <a:gd name="T23" fmla="*/ 0 h 174"/>
                <a:gd name="T24" fmla="*/ 0 w 74"/>
                <a:gd name="T25" fmla="*/ 0 h 174"/>
                <a:gd name="T26" fmla="*/ 0 w 74"/>
                <a:gd name="T27" fmla="*/ 0 h 174"/>
                <a:gd name="T28" fmla="*/ 0 w 74"/>
                <a:gd name="T29" fmla="*/ 0 h 174"/>
                <a:gd name="T30" fmla="*/ 0 w 74"/>
                <a:gd name="T31" fmla="*/ 0 h 174"/>
                <a:gd name="T32" fmla="*/ 0 w 74"/>
                <a:gd name="T33" fmla="*/ 0 h 174"/>
                <a:gd name="T34" fmla="*/ 0 w 74"/>
                <a:gd name="T35" fmla="*/ 0 h 174"/>
                <a:gd name="T36" fmla="*/ 0 w 74"/>
                <a:gd name="T37" fmla="*/ 0 h 174"/>
                <a:gd name="T38" fmla="*/ 0 w 74"/>
                <a:gd name="T39" fmla="*/ 0 h 174"/>
                <a:gd name="T40" fmla="*/ 0 w 74"/>
                <a:gd name="T41" fmla="*/ 0 h 174"/>
                <a:gd name="T42" fmla="*/ 0 w 74"/>
                <a:gd name="T43" fmla="*/ 0 h 174"/>
                <a:gd name="T44" fmla="*/ 0 w 74"/>
                <a:gd name="T45" fmla="*/ 0 h 174"/>
                <a:gd name="T46" fmla="*/ 0 w 74"/>
                <a:gd name="T47" fmla="*/ 0 h 174"/>
                <a:gd name="T48" fmla="*/ 0 w 74"/>
                <a:gd name="T49" fmla="*/ 0 h 17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74"/>
                <a:gd name="T76" fmla="*/ 0 h 174"/>
                <a:gd name="T77" fmla="*/ 74 w 74"/>
                <a:gd name="T78" fmla="*/ 174 h 17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74" h="174">
                  <a:moveTo>
                    <a:pt x="28" y="12"/>
                  </a:moveTo>
                  <a:lnTo>
                    <a:pt x="26" y="7"/>
                  </a:lnTo>
                  <a:lnTo>
                    <a:pt x="23" y="3"/>
                  </a:lnTo>
                  <a:lnTo>
                    <a:pt x="17" y="1"/>
                  </a:lnTo>
                  <a:lnTo>
                    <a:pt x="12" y="0"/>
                  </a:lnTo>
                  <a:lnTo>
                    <a:pt x="7" y="2"/>
                  </a:lnTo>
                  <a:lnTo>
                    <a:pt x="3" y="5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5" y="39"/>
                  </a:lnTo>
                  <a:lnTo>
                    <a:pt x="13" y="66"/>
                  </a:lnTo>
                  <a:lnTo>
                    <a:pt x="24" y="92"/>
                  </a:lnTo>
                  <a:lnTo>
                    <a:pt x="36" y="118"/>
                  </a:lnTo>
                  <a:lnTo>
                    <a:pt x="49" y="141"/>
                  </a:lnTo>
                  <a:lnTo>
                    <a:pt x="61" y="159"/>
                  </a:lnTo>
                  <a:lnTo>
                    <a:pt x="69" y="171"/>
                  </a:lnTo>
                  <a:lnTo>
                    <a:pt x="74" y="174"/>
                  </a:lnTo>
                  <a:lnTo>
                    <a:pt x="72" y="162"/>
                  </a:lnTo>
                  <a:lnTo>
                    <a:pt x="67" y="147"/>
                  </a:lnTo>
                  <a:lnTo>
                    <a:pt x="61" y="128"/>
                  </a:lnTo>
                  <a:lnTo>
                    <a:pt x="53" y="105"/>
                  </a:lnTo>
                  <a:lnTo>
                    <a:pt x="46" y="82"/>
                  </a:lnTo>
                  <a:lnTo>
                    <a:pt x="38" y="58"/>
                  </a:lnTo>
                  <a:lnTo>
                    <a:pt x="32" y="35"/>
                  </a:lnTo>
                  <a:lnTo>
                    <a:pt x="28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57" name="Freeform 891"/>
            <p:cNvSpPr>
              <a:spLocks/>
            </p:cNvSpPr>
            <p:nvPr/>
          </p:nvSpPr>
          <p:spPr bwMode="auto">
            <a:xfrm>
              <a:off x="4537" y="3379"/>
              <a:ext cx="5" cy="12"/>
            </a:xfrm>
            <a:custGeom>
              <a:avLst/>
              <a:gdLst>
                <a:gd name="T0" fmla="*/ 0 w 39"/>
                <a:gd name="T1" fmla="*/ 0 h 87"/>
                <a:gd name="T2" fmla="*/ 0 w 39"/>
                <a:gd name="T3" fmla="*/ 0 h 87"/>
                <a:gd name="T4" fmla="*/ 0 w 39"/>
                <a:gd name="T5" fmla="*/ 0 h 87"/>
                <a:gd name="T6" fmla="*/ 0 w 39"/>
                <a:gd name="T7" fmla="*/ 0 h 87"/>
                <a:gd name="T8" fmla="*/ 0 w 39"/>
                <a:gd name="T9" fmla="*/ 0 h 87"/>
                <a:gd name="T10" fmla="*/ 0 w 39"/>
                <a:gd name="T11" fmla="*/ 0 h 87"/>
                <a:gd name="T12" fmla="*/ 0 w 39"/>
                <a:gd name="T13" fmla="*/ 0 h 87"/>
                <a:gd name="T14" fmla="*/ 0 w 39"/>
                <a:gd name="T15" fmla="*/ 0 h 87"/>
                <a:gd name="T16" fmla="*/ 0 w 39"/>
                <a:gd name="T17" fmla="*/ 0 h 87"/>
                <a:gd name="T18" fmla="*/ 0 w 39"/>
                <a:gd name="T19" fmla="*/ 0 h 87"/>
                <a:gd name="T20" fmla="*/ 0 w 39"/>
                <a:gd name="T21" fmla="*/ 0 h 87"/>
                <a:gd name="T22" fmla="*/ 0 w 39"/>
                <a:gd name="T23" fmla="*/ 0 h 87"/>
                <a:gd name="T24" fmla="*/ 0 w 39"/>
                <a:gd name="T25" fmla="*/ 0 h 87"/>
                <a:gd name="T26" fmla="*/ 0 w 39"/>
                <a:gd name="T27" fmla="*/ 0 h 87"/>
                <a:gd name="T28" fmla="*/ 0 w 39"/>
                <a:gd name="T29" fmla="*/ 0 h 87"/>
                <a:gd name="T30" fmla="*/ 0 w 39"/>
                <a:gd name="T31" fmla="*/ 0 h 87"/>
                <a:gd name="T32" fmla="*/ 0 w 39"/>
                <a:gd name="T33" fmla="*/ 0 h 87"/>
                <a:gd name="T34" fmla="*/ 0 w 39"/>
                <a:gd name="T35" fmla="*/ 0 h 87"/>
                <a:gd name="T36" fmla="*/ 0 w 39"/>
                <a:gd name="T37" fmla="*/ 0 h 87"/>
                <a:gd name="T38" fmla="*/ 0 w 39"/>
                <a:gd name="T39" fmla="*/ 0 h 87"/>
                <a:gd name="T40" fmla="*/ 0 w 39"/>
                <a:gd name="T41" fmla="*/ 0 h 8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9"/>
                <a:gd name="T64" fmla="*/ 0 h 87"/>
                <a:gd name="T65" fmla="*/ 39 w 39"/>
                <a:gd name="T66" fmla="*/ 87 h 8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9" h="87">
                  <a:moveTo>
                    <a:pt x="20" y="9"/>
                  </a:moveTo>
                  <a:lnTo>
                    <a:pt x="19" y="5"/>
                  </a:lnTo>
                  <a:lnTo>
                    <a:pt x="16" y="2"/>
                  </a:lnTo>
                  <a:lnTo>
                    <a:pt x="13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2" y="3"/>
                  </a:lnTo>
                  <a:lnTo>
                    <a:pt x="0" y="6"/>
                  </a:lnTo>
                  <a:lnTo>
                    <a:pt x="0" y="10"/>
                  </a:lnTo>
                  <a:lnTo>
                    <a:pt x="0" y="22"/>
                  </a:lnTo>
                  <a:lnTo>
                    <a:pt x="3" y="35"/>
                  </a:lnTo>
                  <a:lnTo>
                    <a:pt x="7" y="48"/>
                  </a:lnTo>
                  <a:lnTo>
                    <a:pt x="13" y="60"/>
                  </a:lnTo>
                  <a:lnTo>
                    <a:pt x="19" y="72"/>
                  </a:lnTo>
                  <a:lnTo>
                    <a:pt x="25" y="81"/>
                  </a:lnTo>
                  <a:lnTo>
                    <a:pt x="33" y="86"/>
                  </a:lnTo>
                  <a:lnTo>
                    <a:pt x="38" y="87"/>
                  </a:lnTo>
                  <a:lnTo>
                    <a:pt x="39" y="70"/>
                  </a:lnTo>
                  <a:lnTo>
                    <a:pt x="34" y="50"/>
                  </a:lnTo>
                  <a:lnTo>
                    <a:pt x="27" y="29"/>
                  </a:lnTo>
                  <a:lnTo>
                    <a:pt x="20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58" name="Freeform 892"/>
            <p:cNvSpPr>
              <a:spLocks/>
            </p:cNvSpPr>
            <p:nvPr/>
          </p:nvSpPr>
          <p:spPr bwMode="auto">
            <a:xfrm>
              <a:off x="4533" y="3370"/>
              <a:ext cx="4" cy="7"/>
            </a:xfrm>
            <a:custGeom>
              <a:avLst/>
              <a:gdLst>
                <a:gd name="T0" fmla="*/ 0 w 34"/>
                <a:gd name="T1" fmla="*/ 0 h 51"/>
                <a:gd name="T2" fmla="*/ 0 w 34"/>
                <a:gd name="T3" fmla="*/ 0 h 51"/>
                <a:gd name="T4" fmla="*/ 0 w 34"/>
                <a:gd name="T5" fmla="*/ 0 h 51"/>
                <a:gd name="T6" fmla="*/ 0 w 34"/>
                <a:gd name="T7" fmla="*/ 0 h 51"/>
                <a:gd name="T8" fmla="*/ 0 w 34"/>
                <a:gd name="T9" fmla="*/ 0 h 51"/>
                <a:gd name="T10" fmla="*/ 0 w 34"/>
                <a:gd name="T11" fmla="*/ 0 h 51"/>
                <a:gd name="T12" fmla="*/ 0 w 34"/>
                <a:gd name="T13" fmla="*/ 0 h 51"/>
                <a:gd name="T14" fmla="*/ 0 w 34"/>
                <a:gd name="T15" fmla="*/ 0 h 51"/>
                <a:gd name="T16" fmla="*/ 0 w 34"/>
                <a:gd name="T17" fmla="*/ 0 h 51"/>
                <a:gd name="T18" fmla="*/ 0 w 34"/>
                <a:gd name="T19" fmla="*/ 0 h 51"/>
                <a:gd name="T20" fmla="*/ 0 w 34"/>
                <a:gd name="T21" fmla="*/ 0 h 51"/>
                <a:gd name="T22" fmla="*/ 0 w 34"/>
                <a:gd name="T23" fmla="*/ 0 h 51"/>
                <a:gd name="T24" fmla="*/ 0 w 34"/>
                <a:gd name="T25" fmla="*/ 0 h 51"/>
                <a:gd name="T26" fmla="*/ 0 w 34"/>
                <a:gd name="T27" fmla="*/ 0 h 51"/>
                <a:gd name="T28" fmla="*/ 0 w 34"/>
                <a:gd name="T29" fmla="*/ 0 h 51"/>
                <a:gd name="T30" fmla="*/ 0 w 34"/>
                <a:gd name="T31" fmla="*/ 0 h 51"/>
                <a:gd name="T32" fmla="*/ 0 w 34"/>
                <a:gd name="T33" fmla="*/ 0 h 51"/>
                <a:gd name="T34" fmla="*/ 0 w 34"/>
                <a:gd name="T35" fmla="*/ 0 h 51"/>
                <a:gd name="T36" fmla="*/ 0 w 34"/>
                <a:gd name="T37" fmla="*/ 0 h 51"/>
                <a:gd name="T38" fmla="*/ 0 w 34"/>
                <a:gd name="T39" fmla="*/ 0 h 51"/>
                <a:gd name="T40" fmla="*/ 0 w 34"/>
                <a:gd name="T41" fmla="*/ 0 h 51"/>
                <a:gd name="T42" fmla="*/ 0 w 34"/>
                <a:gd name="T43" fmla="*/ 0 h 51"/>
                <a:gd name="T44" fmla="*/ 0 w 34"/>
                <a:gd name="T45" fmla="*/ 0 h 51"/>
                <a:gd name="T46" fmla="*/ 0 w 34"/>
                <a:gd name="T47" fmla="*/ 0 h 51"/>
                <a:gd name="T48" fmla="*/ 0 w 34"/>
                <a:gd name="T49" fmla="*/ 0 h 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4"/>
                <a:gd name="T76" fmla="*/ 0 h 51"/>
                <a:gd name="T77" fmla="*/ 34 w 34"/>
                <a:gd name="T78" fmla="*/ 51 h 5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4" h="51">
                  <a:moveTo>
                    <a:pt x="18" y="7"/>
                  </a:moveTo>
                  <a:lnTo>
                    <a:pt x="18" y="8"/>
                  </a:lnTo>
                  <a:lnTo>
                    <a:pt x="17" y="5"/>
                  </a:lnTo>
                  <a:lnTo>
                    <a:pt x="14" y="1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5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6"/>
                  </a:lnTo>
                  <a:lnTo>
                    <a:pt x="4" y="23"/>
                  </a:lnTo>
                  <a:lnTo>
                    <a:pt x="8" y="30"/>
                  </a:lnTo>
                  <a:lnTo>
                    <a:pt x="13" y="37"/>
                  </a:lnTo>
                  <a:lnTo>
                    <a:pt x="18" y="43"/>
                  </a:lnTo>
                  <a:lnTo>
                    <a:pt x="25" y="47"/>
                  </a:lnTo>
                  <a:lnTo>
                    <a:pt x="30" y="51"/>
                  </a:lnTo>
                  <a:lnTo>
                    <a:pt x="34" y="51"/>
                  </a:lnTo>
                  <a:lnTo>
                    <a:pt x="33" y="40"/>
                  </a:lnTo>
                  <a:lnTo>
                    <a:pt x="29" y="27"/>
                  </a:lnTo>
                  <a:lnTo>
                    <a:pt x="23" y="15"/>
                  </a:lnTo>
                  <a:lnTo>
                    <a:pt x="18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59" name="Freeform 893"/>
            <p:cNvSpPr>
              <a:spLocks/>
            </p:cNvSpPr>
            <p:nvPr/>
          </p:nvSpPr>
          <p:spPr bwMode="auto">
            <a:xfrm>
              <a:off x="4529" y="3364"/>
              <a:ext cx="6" cy="4"/>
            </a:xfrm>
            <a:custGeom>
              <a:avLst/>
              <a:gdLst>
                <a:gd name="T0" fmla="*/ 0 w 46"/>
                <a:gd name="T1" fmla="*/ 0 h 33"/>
                <a:gd name="T2" fmla="*/ 0 w 46"/>
                <a:gd name="T3" fmla="*/ 0 h 33"/>
                <a:gd name="T4" fmla="*/ 0 w 46"/>
                <a:gd name="T5" fmla="*/ 0 h 33"/>
                <a:gd name="T6" fmla="*/ 0 w 46"/>
                <a:gd name="T7" fmla="*/ 0 h 33"/>
                <a:gd name="T8" fmla="*/ 0 w 46"/>
                <a:gd name="T9" fmla="*/ 0 h 33"/>
                <a:gd name="T10" fmla="*/ 0 w 46"/>
                <a:gd name="T11" fmla="*/ 0 h 33"/>
                <a:gd name="T12" fmla="*/ 0 w 46"/>
                <a:gd name="T13" fmla="*/ 0 h 33"/>
                <a:gd name="T14" fmla="*/ 0 w 46"/>
                <a:gd name="T15" fmla="*/ 0 h 33"/>
                <a:gd name="T16" fmla="*/ 0 w 46"/>
                <a:gd name="T17" fmla="*/ 0 h 33"/>
                <a:gd name="T18" fmla="*/ 0 w 46"/>
                <a:gd name="T19" fmla="*/ 0 h 33"/>
                <a:gd name="T20" fmla="*/ 0 w 46"/>
                <a:gd name="T21" fmla="*/ 0 h 33"/>
                <a:gd name="T22" fmla="*/ 0 w 46"/>
                <a:gd name="T23" fmla="*/ 0 h 33"/>
                <a:gd name="T24" fmla="*/ 0 w 46"/>
                <a:gd name="T25" fmla="*/ 0 h 33"/>
                <a:gd name="T26" fmla="*/ 0 w 46"/>
                <a:gd name="T27" fmla="*/ 0 h 33"/>
                <a:gd name="T28" fmla="*/ 0 w 46"/>
                <a:gd name="T29" fmla="*/ 0 h 33"/>
                <a:gd name="T30" fmla="*/ 0 w 46"/>
                <a:gd name="T31" fmla="*/ 0 h 33"/>
                <a:gd name="T32" fmla="*/ 0 w 46"/>
                <a:gd name="T33" fmla="*/ 0 h 33"/>
                <a:gd name="T34" fmla="*/ 0 w 46"/>
                <a:gd name="T35" fmla="*/ 0 h 33"/>
                <a:gd name="T36" fmla="*/ 0 w 46"/>
                <a:gd name="T37" fmla="*/ 0 h 33"/>
                <a:gd name="T38" fmla="*/ 0 w 46"/>
                <a:gd name="T39" fmla="*/ 0 h 33"/>
                <a:gd name="T40" fmla="*/ 0 w 46"/>
                <a:gd name="T41" fmla="*/ 0 h 33"/>
                <a:gd name="T42" fmla="*/ 0 w 46"/>
                <a:gd name="T43" fmla="*/ 0 h 33"/>
                <a:gd name="T44" fmla="*/ 0 w 46"/>
                <a:gd name="T45" fmla="*/ 0 h 33"/>
                <a:gd name="T46" fmla="*/ 0 w 46"/>
                <a:gd name="T47" fmla="*/ 0 h 33"/>
                <a:gd name="T48" fmla="*/ 0 w 46"/>
                <a:gd name="T49" fmla="*/ 0 h 3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6"/>
                <a:gd name="T76" fmla="*/ 0 h 33"/>
                <a:gd name="T77" fmla="*/ 46 w 46"/>
                <a:gd name="T78" fmla="*/ 33 h 3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6" h="33">
                  <a:moveTo>
                    <a:pt x="37" y="24"/>
                  </a:moveTo>
                  <a:lnTo>
                    <a:pt x="41" y="22"/>
                  </a:lnTo>
                  <a:lnTo>
                    <a:pt x="45" y="19"/>
                  </a:lnTo>
                  <a:lnTo>
                    <a:pt x="46" y="15"/>
                  </a:lnTo>
                  <a:lnTo>
                    <a:pt x="46" y="10"/>
                  </a:lnTo>
                  <a:lnTo>
                    <a:pt x="44" y="5"/>
                  </a:lnTo>
                  <a:lnTo>
                    <a:pt x="41" y="2"/>
                  </a:lnTo>
                  <a:lnTo>
                    <a:pt x="37" y="0"/>
                  </a:lnTo>
                  <a:lnTo>
                    <a:pt x="32" y="0"/>
                  </a:lnTo>
                  <a:lnTo>
                    <a:pt x="29" y="0"/>
                  </a:lnTo>
                  <a:lnTo>
                    <a:pt x="25" y="1"/>
                  </a:lnTo>
                  <a:lnTo>
                    <a:pt x="19" y="3"/>
                  </a:lnTo>
                  <a:lnTo>
                    <a:pt x="12" y="7"/>
                  </a:lnTo>
                  <a:lnTo>
                    <a:pt x="5" y="14"/>
                  </a:lnTo>
                  <a:lnTo>
                    <a:pt x="2" y="20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3" y="31"/>
                  </a:lnTo>
                  <a:lnTo>
                    <a:pt x="7" y="33"/>
                  </a:lnTo>
                  <a:lnTo>
                    <a:pt x="12" y="33"/>
                  </a:lnTo>
                  <a:lnTo>
                    <a:pt x="16" y="33"/>
                  </a:lnTo>
                  <a:lnTo>
                    <a:pt x="21" y="31"/>
                  </a:lnTo>
                  <a:lnTo>
                    <a:pt x="26" y="30"/>
                  </a:lnTo>
                  <a:lnTo>
                    <a:pt x="32" y="28"/>
                  </a:lnTo>
                  <a:lnTo>
                    <a:pt x="37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60" name="Freeform 894"/>
            <p:cNvSpPr>
              <a:spLocks/>
            </p:cNvSpPr>
            <p:nvPr/>
          </p:nvSpPr>
          <p:spPr bwMode="auto">
            <a:xfrm>
              <a:off x="4502" y="3356"/>
              <a:ext cx="23" cy="31"/>
            </a:xfrm>
            <a:custGeom>
              <a:avLst/>
              <a:gdLst>
                <a:gd name="T0" fmla="*/ 0 w 177"/>
                <a:gd name="T1" fmla="*/ 0 h 219"/>
                <a:gd name="T2" fmla="*/ 0 w 177"/>
                <a:gd name="T3" fmla="*/ 0 h 219"/>
                <a:gd name="T4" fmla="*/ 0 w 177"/>
                <a:gd name="T5" fmla="*/ 0 h 219"/>
                <a:gd name="T6" fmla="*/ 0 w 177"/>
                <a:gd name="T7" fmla="*/ 0 h 219"/>
                <a:gd name="T8" fmla="*/ 0 w 177"/>
                <a:gd name="T9" fmla="*/ 0 h 219"/>
                <a:gd name="T10" fmla="*/ 0 w 177"/>
                <a:gd name="T11" fmla="*/ 0 h 219"/>
                <a:gd name="T12" fmla="*/ 0 w 177"/>
                <a:gd name="T13" fmla="*/ 0 h 219"/>
                <a:gd name="T14" fmla="*/ 0 w 177"/>
                <a:gd name="T15" fmla="*/ 0 h 219"/>
                <a:gd name="T16" fmla="*/ 0 w 177"/>
                <a:gd name="T17" fmla="*/ 0 h 219"/>
                <a:gd name="T18" fmla="*/ 0 w 177"/>
                <a:gd name="T19" fmla="*/ 0 h 219"/>
                <a:gd name="T20" fmla="*/ 0 w 177"/>
                <a:gd name="T21" fmla="*/ 0 h 219"/>
                <a:gd name="T22" fmla="*/ 0 w 177"/>
                <a:gd name="T23" fmla="*/ 0 h 219"/>
                <a:gd name="T24" fmla="*/ 0 w 177"/>
                <a:gd name="T25" fmla="*/ 0 h 219"/>
                <a:gd name="T26" fmla="*/ 0 w 177"/>
                <a:gd name="T27" fmla="*/ 0 h 219"/>
                <a:gd name="T28" fmla="*/ 0 w 177"/>
                <a:gd name="T29" fmla="*/ 0 h 219"/>
                <a:gd name="T30" fmla="*/ 0 w 177"/>
                <a:gd name="T31" fmla="*/ 0 h 219"/>
                <a:gd name="T32" fmla="*/ 0 w 177"/>
                <a:gd name="T33" fmla="*/ 0 h 219"/>
                <a:gd name="T34" fmla="*/ 0 w 177"/>
                <a:gd name="T35" fmla="*/ 0 h 219"/>
                <a:gd name="T36" fmla="*/ 0 w 177"/>
                <a:gd name="T37" fmla="*/ 0 h 219"/>
                <a:gd name="T38" fmla="*/ 0 w 177"/>
                <a:gd name="T39" fmla="*/ 0 h 219"/>
                <a:gd name="T40" fmla="*/ 0 w 177"/>
                <a:gd name="T41" fmla="*/ 0 h 219"/>
                <a:gd name="T42" fmla="*/ 0 w 177"/>
                <a:gd name="T43" fmla="*/ 0 h 219"/>
                <a:gd name="T44" fmla="*/ 0 w 177"/>
                <a:gd name="T45" fmla="*/ 0 h 219"/>
                <a:gd name="T46" fmla="*/ 0 w 177"/>
                <a:gd name="T47" fmla="*/ 0 h 219"/>
                <a:gd name="T48" fmla="*/ 0 w 177"/>
                <a:gd name="T49" fmla="*/ 0 h 219"/>
                <a:gd name="T50" fmla="*/ 0 w 177"/>
                <a:gd name="T51" fmla="*/ 0 h 219"/>
                <a:gd name="T52" fmla="*/ 0 w 177"/>
                <a:gd name="T53" fmla="*/ 0 h 219"/>
                <a:gd name="T54" fmla="*/ 0 w 177"/>
                <a:gd name="T55" fmla="*/ 0 h 219"/>
                <a:gd name="T56" fmla="*/ 0 w 177"/>
                <a:gd name="T57" fmla="*/ 0 h 219"/>
                <a:gd name="T58" fmla="*/ 0 w 177"/>
                <a:gd name="T59" fmla="*/ 0 h 219"/>
                <a:gd name="T60" fmla="*/ 0 w 177"/>
                <a:gd name="T61" fmla="*/ 0 h 219"/>
                <a:gd name="T62" fmla="*/ 0 w 177"/>
                <a:gd name="T63" fmla="*/ 0 h 219"/>
                <a:gd name="T64" fmla="*/ 0 w 177"/>
                <a:gd name="T65" fmla="*/ 0 h 219"/>
                <a:gd name="T66" fmla="*/ 0 w 177"/>
                <a:gd name="T67" fmla="*/ 0 h 219"/>
                <a:gd name="T68" fmla="*/ 0 w 177"/>
                <a:gd name="T69" fmla="*/ 0 h 219"/>
                <a:gd name="T70" fmla="*/ 0 w 177"/>
                <a:gd name="T71" fmla="*/ 0 h 219"/>
                <a:gd name="T72" fmla="*/ 0 w 177"/>
                <a:gd name="T73" fmla="*/ 0 h 219"/>
                <a:gd name="T74" fmla="*/ 0 w 177"/>
                <a:gd name="T75" fmla="*/ 0 h 219"/>
                <a:gd name="T76" fmla="*/ 0 w 177"/>
                <a:gd name="T77" fmla="*/ 0 h 219"/>
                <a:gd name="T78" fmla="*/ 0 w 177"/>
                <a:gd name="T79" fmla="*/ 0 h 219"/>
                <a:gd name="T80" fmla="*/ 0 w 177"/>
                <a:gd name="T81" fmla="*/ 0 h 219"/>
                <a:gd name="T82" fmla="*/ 0 w 177"/>
                <a:gd name="T83" fmla="*/ 0 h 219"/>
                <a:gd name="T84" fmla="*/ 0 w 177"/>
                <a:gd name="T85" fmla="*/ 0 h 219"/>
                <a:gd name="T86" fmla="*/ 0 w 177"/>
                <a:gd name="T87" fmla="*/ 0 h 219"/>
                <a:gd name="T88" fmla="*/ 0 w 177"/>
                <a:gd name="T89" fmla="*/ 0 h 219"/>
                <a:gd name="T90" fmla="*/ 0 w 177"/>
                <a:gd name="T91" fmla="*/ 0 h 219"/>
                <a:gd name="T92" fmla="*/ 0 w 177"/>
                <a:gd name="T93" fmla="*/ 0 h 219"/>
                <a:gd name="T94" fmla="*/ 0 w 177"/>
                <a:gd name="T95" fmla="*/ 0 h 219"/>
                <a:gd name="T96" fmla="*/ 0 w 177"/>
                <a:gd name="T97" fmla="*/ 0 h 219"/>
                <a:gd name="T98" fmla="*/ 0 w 177"/>
                <a:gd name="T99" fmla="*/ 0 h 219"/>
                <a:gd name="T100" fmla="*/ 0 w 177"/>
                <a:gd name="T101" fmla="*/ 0 h 219"/>
                <a:gd name="T102" fmla="*/ 0 w 177"/>
                <a:gd name="T103" fmla="*/ 0 h 219"/>
                <a:gd name="T104" fmla="*/ 0 w 177"/>
                <a:gd name="T105" fmla="*/ 0 h 219"/>
                <a:gd name="T106" fmla="*/ 0 w 177"/>
                <a:gd name="T107" fmla="*/ 0 h 219"/>
                <a:gd name="T108" fmla="*/ 0 w 177"/>
                <a:gd name="T109" fmla="*/ 0 h 219"/>
                <a:gd name="T110" fmla="*/ 0 w 177"/>
                <a:gd name="T111" fmla="*/ 0 h 219"/>
                <a:gd name="T112" fmla="*/ 0 w 177"/>
                <a:gd name="T113" fmla="*/ 0 h 219"/>
                <a:gd name="T114" fmla="*/ 0 w 177"/>
                <a:gd name="T115" fmla="*/ 0 h 219"/>
                <a:gd name="T116" fmla="*/ 0 w 177"/>
                <a:gd name="T117" fmla="*/ 0 h 219"/>
                <a:gd name="T118" fmla="*/ 0 w 177"/>
                <a:gd name="T119" fmla="*/ 0 h 219"/>
                <a:gd name="T120" fmla="*/ 0 w 177"/>
                <a:gd name="T121" fmla="*/ 0 h 21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77"/>
                <a:gd name="T184" fmla="*/ 0 h 219"/>
                <a:gd name="T185" fmla="*/ 177 w 177"/>
                <a:gd name="T186" fmla="*/ 219 h 21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77" h="219">
                  <a:moveTo>
                    <a:pt x="65" y="33"/>
                  </a:moveTo>
                  <a:lnTo>
                    <a:pt x="52" y="43"/>
                  </a:lnTo>
                  <a:lnTo>
                    <a:pt x="41" y="54"/>
                  </a:lnTo>
                  <a:lnTo>
                    <a:pt x="29" y="66"/>
                  </a:lnTo>
                  <a:lnTo>
                    <a:pt x="20" y="79"/>
                  </a:lnTo>
                  <a:lnTo>
                    <a:pt x="12" y="93"/>
                  </a:lnTo>
                  <a:lnTo>
                    <a:pt x="6" y="107"/>
                  </a:lnTo>
                  <a:lnTo>
                    <a:pt x="2" y="121"/>
                  </a:lnTo>
                  <a:lnTo>
                    <a:pt x="0" y="136"/>
                  </a:lnTo>
                  <a:lnTo>
                    <a:pt x="2" y="158"/>
                  </a:lnTo>
                  <a:lnTo>
                    <a:pt x="10" y="177"/>
                  </a:lnTo>
                  <a:lnTo>
                    <a:pt x="23" y="193"/>
                  </a:lnTo>
                  <a:lnTo>
                    <a:pt x="38" y="204"/>
                  </a:lnTo>
                  <a:lnTo>
                    <a:pt x="57" y="213"/>
                  </a:lnTo>
                  <a:lnTo>
                    <a:pt x="78" y="218"/>
                  </a:lnTo>
                  <a:lnTo>
                    <a:pt x="98" y="219"/>
                  </a:lnTo>
                  <a:lnTo>
                    <a:pt x="118" y="216"/>
                  </a:lnTo>
                  <a:lnTo>
                    <a:pt x="123" y="216"/>
                  </a:lnTo>
                  <a:lnTo>
                    <a:pt x="127" y="214"/>
                  </a:lnTo>
                  <a:lnTo>
                    <a:pt x="130" y="210"/>
                  </a:lnTo>
                  <a:lnTo>
                    <a:pt x="131" y="205"/>
                  </a:lnTo>
                  <a:lnTo>
                    <a:pt x="130" y="203"/>
                  </a:lnTo>
                  <a:lnTo>
                    <a:pt x="127" y="203"/>
                  </a:lnTo>
                  <a:lnTo>
                    <a:pt x="123" y="202"/>
                  </a:lnTo>
                  <a:lnTo>
                    <a:pt x="117" y="202"/>
                  </a:lnTo>
                  <a:lnTo>
                    <a:pt x="111" y="202"/>
                  </a:lnTo>
                  <a:lnTo>
                    <a:pt x="106" y="202"/>
                  </a:lnTo>
                  <a:lnTo>
                    <a:pt x="100" y="202"/>
                  </a:lnTo>
                  <a:lnTo>
                    <a:pt x="97" y="202"/>
                  </a:lnTo>
                  <a:lnTo>
                    <a:pt x="87" y="201"/>
                  </a:lnTo>
                  <a:lnTo>
                    <a:pt x="77" y="200"/>
                  </a:lnTo>
                  <a:lnTo>
                    <a:pt x="67" y="199"/>
                  </a:lnTo>
                  <a:lnTo>
                    <a:pt x="56" y="196"/>
                  </a:lnTo>
                  <a:lnTo>
                    <a:pt x="46" y="193"/>
                  </a:lnTo>
                  <a:lnTo>
                    <a:pt x="35" y="185"/>
                  </a:lnTo>
                  <a:lnTo>
                    <a:pt x="26" y="175"/>
                  </a:lnTo>
                  <a:lnTo>
                    <a:pt x="15" y="162"/>
                  </a:lnTo>
                  <a:lnTo>
                    <a:pt x="13" y="146"/>
                  </a:lnTo>
                  <a:lnTo>
                    <a:pt x="14" y="131"/>
                  </a:lnTo>
                  <a:lnTo>
                    <a:pt x="19" y="116"/>
                  </a:lnTo>
                  <a:lnTo>
                    <a:pt x="25" y="102"/>
                  </a:lnTo>
                  <a:lnTo>
                    <a:pt x="34" y="89"/>
                  </a:lnTo>
                  <a:lnTo>
                    <a:pt x="45" y="76"/>
                  </a:lnTo>
                  <a:lnTo>
                    <a:pt x="56" y="65"/>
                  </a:lnTo>
                  <a:lnTo>
                    <a:pt x="70" y="55"/>
                  </a:lnTo>
                  <a:lnTo>
                    <a:pt x="84" y="45"/>
                  </a:lnTo>
                  <a:lnTo>
                    <a:pt x="98" y="37"/>
                  </a:lnTo>
                  <a:lnTo>
                    <a:pt x="113" y="29"/>
                  </a:lnTo>
                  <a:lnTo>
                    <a:pt x="127" y="23"/>
                  </a:lnTo>
                  <a:lnTo>
                    <a:pt x="141" y="17"/>
                  </a:lnTo>
                  <a:lnTo>
                    <a:pt x="154" y="12"/>
                  </a:lnTo>
                  <a:lnTo>
                    <a:pt x="167" y="9"/>
                  </a:lnTo>
                  <a:lnTo>
                    <a:pt x="177" y="7"/>
                  </a:lnTo>
                  <a:lnTo>
                    <a:pt x="170" y="2"/>
                  </a:lnTo>
                  <a:lnTo>
                    <a:pt x="158" y="0"/>
                  </a:lnTo>
                  <a:lnTo>
                    <a:pt x="145" y="2"/>
                  </a:lnTo>
                  <a:lnTo>
                    <a:pt x="129" y="6"/>
                  </a:lnTo>
                  <a:lnTo>
                    <a:pt x="111" y="11"/>
                  </a:lnTo>
                  <a:lnTo>
                    <a:pt x="94" y="17"/>
                  </a:lnTo>
                  <a:lnTo>
                    <a:pt x="78" y="26"/>
                  </a:lnTo>
                  <a:lnTo>
                    <a:pt x="65" y="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61" name="Freeform 895"/>
            <p:cNvSpPr>
              <a:spLocks/>
            </p:cNvSpPr>
            <p:nvPr/>
          </p:nvSpPr>
          <p:spPr bwMode="auto">
            <a:xfrm>
              <a:off x="4540" y="3355"/>
              <a:ext cx="15" cy="25"/>
            </a:xfrm>
            <a:custGeom>
              <a:avLst/>
              <a:gdLst>
                <a:gd name="T0" fmla="*/ 0 w 115"/>
                <a:gd name="T1" fmla="*/ 0 h 170"/>
                <a:gd name="T2" fmla="*/ 0 w 115"/>
                <a:gd name="T3" fmla="*/ 0 h 170"/>
                <a:gd name="T4" fmla="*/ 0 w 115"/>
                <a:gd name="T5" fmla="*/ 0 h 170"/>
                <a:gd name="T6" fmla="*/ 0 w 115"/>
                <a:gd name="T7" fmla="*/ 0 h 170"/>
                <a:gd name="T8" fmla="*/ 0 w 115"/>
                <a:gd name="T9" fmla="*/ 0 h 170"/>
                <a:gd name="T10" fmla="*/ 0 w 115"/>
                <a:gd name="T11" fmla="*/ 0 h 170"/>
                <a:gd name="T12" fmla="*/ 0 w 115"/>
                <a:gd name="T13" fmla="*/ 0 h 170"/>
                <a:gd name="T14" fmla="*/ 0 w 115"/>
                <a:gd name="T15" fmla="*/ 0 h 170"/>
                <a:gd name="T16" fmla="*/ 0 w 115"/>
                <a:gd name="T17" fmla="*/ 0 h 170"/>
                <a:gd name="T18" fmla="*/ 0 w 115"/>
                <a:gd name="T19" fmla="*/ 0 h 170"/>
                <a:gd name="T20" fmla="*/ 0 w 115"/>
                <a:gd name="T21" fmla="*/ 0 h 170"/>
                <a:gd name="T22" fmla="*/ 0 w 115"/>
                <a:gd name="T23" fmla="*/ 0 h 170"/>
                <a:gd name="T24" fmla="*/ 0 w 115"/>
                <a:gd name="T25" fmla="*/ 0 h 170"/>
                <a:gd name="T26" fmla="*/ 0 w 115"/>
                <a:gd name="T27" fmla="*/ 0 h 170"/>
                <a:gd name="T28" fmla="*/ 0 w 115"/>
                <a:gd name="T29" fmla="*/ 0 h 170"/>
                <a:gd name="T30" fmla="*/ 0 w 115"/>
                <a:gd name="T31" fmla="*/ 0 h 170"/>
                <a:gd name="T32" fmla="*/ 0 w 115"/>
                <a:gd name="T33" fmla="*/ 0 h 170"/>
                <a:gd name="T34" fmla="*/ 0 w 115"/>
                <a:gd name="T35" fmla="*/ 0 h 170"/>
                <a:gd name="T36" fmla="*/ 0 w 115"/>
                <a:gd name="T37" fmla="*/ 0 h 170"/>
                <a:gd name="T38" fmla="*/ 0 w 115"/>
                <a:gd name="T39" fmla="*/ 0 h 170"/>
                <a:gd name="T40" fmla="*/ 0 w 115"/>
                <a:gd name="T41" fmla="*/ 0 h 170"/>
                <a:gd name="T42" fmla="*/ 0 w 115"/>
                <a:gd name="T43" fmla="*/ 0 h 170"/>
                <a:gd name="T44" fmla="*/ 0 w 115"/>
                <a:gd name="T45" fmla="*/ 0 h 170"/>
                <a:gd name="T46" fmla="*/ 0 w 115"/>
                <a:gd name="T47" fmla="*/ 0 h 170"/>
                <a:gd name="T48" fmla="*/ 0 w 115"/>
                <a:gd name="T49" fmla="*/ 0 h 170"/>
                <a:gd name="T50" fmla="*/ 0 w 115"/>
                <a:gd name="T51" fmla="*/ 0 h 170"/>
                <a:gd name="T52" fmla="*/ 0 w 115"/>
                <a:gd name="T53" fmla="*/ 0 h 170"/>
                <a:gd name="T54" fmla="*/ 0 w 115"/>
                <a:gd name="T55" fmla="*/ 0 h 170"/>
                <a:gd name="T56" fmla="*/ 0 w 115"/>
                <a:gd name="T57" fmla="*/ 0 h 170"/>
                <a:gd name="T58" fmla="*/ 0 w 115"/>
                <a:gd name="T59" fmla="*/ 0 h 170"/>
                <a:gd name="T60" fmla="*/ 0 w 115"/>
                <a:gd name="T61" fmla="*/ 0 h 170"/>
                <a:gd name="T62" fmla="*/ 0 w 115"/>
                <a:gd name="T63" fmla="*/ 0 h 170"/>
                <a:gd name="T64" fmla="*/ 0 w 115"/>
                <a:gd name="T65" fmla="*/ 0 h 170"/>
                <a:gd name="T66" fmla="*/ 0 w 115"/>
                <a:gd name="T67" fmla="*/ 0 h 170"/>
                <a:gd name="T68" fmla="*/ 0 w 115"/>
                <a:gd name="T69" fmla="*/ 0 h 170"/>
                <a:gd name="T70" fmla="*/ 0 w 115"/>
                <a:gd name="T71" fmla="*/ 0 h 170"/>
                <a:gd name="T72" fmla="*/ 0 w 115"/>
                <a:gd name="T73" fmla="*/ 0 h 170"/>
                <a:gd name="T74" fmla="*/ 0 w 115"/>
                <a:gd name="T75" fmla="*/ 0 h 170"/>
                <a:gd name="T76" fmla="*/ 0 w 115"/>
                <a:gd name="T77" fmla="*/ 0 h 170"/>
                <a:gd name="T78" fmla="*/ 0 w 115"/>
                <a:gd name="T79" fmla="*/ 0 h 170"/>
                <a:gd name="T80" fmla="*/ 0 w 115"/>
                <a:gd name="T81" fmla="*/ 0 h 17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15"/>
                <a:gd name="T124" fmla="*/ 0 h 170"/>
                <a:gd name="T125" fmla="*/ 115 w 115"/>
                <a:gd name="T126" fmla="*/ 170 h 17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15" h="170">
                  <a:moveTo>
                    <a:pt x="97" y="57"/>
                  </a:moveTo>
                  <a:lnTo>
                    <a:pt x="100" y="75"/>
                  </a:lnTo>
                  <a:lnTo>
                    <a:pt x="98" y="90"/>
                  </a:lnTo>
                  <a:lnTo>
                    <a:pt x="91" y="103"/>
                  </a:lnTo>
                  <a:lnTo>
                    <a:pt x="80" y="114"/>
                  </a:lnTo>
                  <a:lnTo>
                    <a:pt x="68" y="125"/>
                  </a:lnTo>
                  <a:lnTo>
                    <a:pt x="54" y="135"/>
                  </a:lnTo>
                  <a:lnTo>
                    <a:pt x="39" y="145"/>
                  </a:lnTo>
                  <a:lnTo>
                    <a:pt x="27" y="155"/>
                  </a:lnTo>
                  <a:lnTo>
                    <a:pt x="25" y="158"/>
                  </a:lnTo>
                  <a:lnTo>
                    <a:pt x="23" y="160"/>
                  </a:lnTo>
                  <a:lnTo>
                    <a:pt x="23" y="164"/>
                  </a:lnTo>
                  <a:lnTo>
                    <a:pt x="26" y="167"/>
                  </a:lnTo>
                  <a:lnTo>
                    <a:pt x="28" y="169"/>
                  </a:lnTo>
                  <a:lnTo>
                    <a:pt x="31" y="170"/>
                  </a:lnTo>
                  <a:lnTo>
                    <a:pt x="34" y="170"/>
                  </a:lnTo>
                  <a:lnTo>
                    <a:pt x="37" y="169"/>
                  </a:lnTo>
                  <a:lnTo>
                    <a:pt x="53" y="159"/>
                  </a:lnTo>
                  <a:lnTo>
                    <a:pt x="69" y="149"/>
                  </a:lnTo>
                  <a:lnTo>
                    <a:pt x="83" y="137"/>
                  </a:lnTo>
                  <a:lnTo>
                    <a:pt x="97" y="123"/>
                  </a:lnTo>
                  <a:lnTo>
                    <a:pt x="106" y="108"/>
                  </a:lnTo>
                  <a:lnTo>
                    <a:pt x="113" y="91"/>
                  </a:lnTo>
                  <a:lnTo>
                    <a:pt x="115" y="73"/>
                  </a:lnTo>
                  <a:lnTo>
                    <a:pt x="111" y="53"/>
                  </a:lnTo>
                  <a:lnTo>
                    <a:pt x="101" y="39"/>
                  </a:lnTo>
                  <a:lnTo>
                    <a:pt x="89" y="26"/>
                  </a:lnTo>
                  <a:lnTo>
                    <a:pt x="72" y="15"/>
                  </a:lnTo>
                  <a:lnTo>
                    <a:pt x="55" y="8"/>
                  </a:lnTo>
                  <a:lnTo>
                    <a:pt x="37" y="2"/>
                  </a:lnTo>
                  <a:lnTo>
                    <a:pt x="21" y="0"/>
                  </a:lnTo>
                  <a:lnTo>
                    <a:pt x="9" y="1"/>
                  </a:lnTo>
                  <a:lnTo>
                    <a:pt x="0" y="5"/>
                  </a:lnTo>
                  <a:lnTo>
                    <a:pt x="15" y="10"/>
                  </a:lnTo>
                  <a:lnTo>
                    <a:pt x="30" y="13"/>
                  </a:lnTo>
                  <a:lnTo>
                    <a:pt x="43" y="16"/>
                  </a:lnTo>
                  <a:lnTo>
                    <a:pt x="57" y="20"/>
                  </a:lnTo>
                  <a:lnTo>
                    <a:pt x="70" y="26"/>
                  </a:lnTo>
                  <a:lnTo>
                    <a:pt x="81" y="33"/>
                  </a:lnTo>
                  <a:lnTo>
                    <a:pt x="91" y="43"/>
                  </a:lnTo>
                  <a:lnTo>
                    <a:pt x="97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62" name="Freeform 896"/>
            <p:cNvSpPr>
              <a:spLocks/>
            </p:cNvSpPr>
            <p:nvPr/>
          </p:nvSpPr>
          <p:spPr bwMode="auto">
            <a:xfrm>
              <a:off x="4488" y="3350"/>
              <a:ext cx="36" cy="50"/>
            </a:xfrm>
            <a:custGeom>
              <a:avLst/>
              <a:gdLst>
                <a:gd name="T0" fmla="*/ 0 w 289"/>
                <a:gd name="T1" fmla="*/ 0 h 352"/>
                <a:gd name="T2" fmla="*/ 0 w 289"/>
                <a:gd name="T3" fmla="*/ 0 h 352"/>
                <a:gd name="T4" fmla="*/ 0 w 289"/>
                <a:gd name="T5" fmla="*/ 0 h 352"/>
                <a:gd name="T6" fmla="*/ 0 w 289"/>
                <a:gd name="T7" fmla="*/ 0 h 352"/>
                <a:gd name="T8" fmla="*/ 0 w 289"/>
                <a:gd name="T9" fmla="*/ 0 h 352"/>
                <a:gd name="T10" fmla="*/ 0 w 289"/>
                <a:gd name="T11" fmla="*/ 0 h 352"/>
                <a:gd name="T12" fmla="*/ 0 w 289"/>
                <a:gd name="T13" fmla="*/ 0 h 352"/>
                <a:gd name="T14" fmla="*/ 0 w 289"/>
                <a:gd name="T15" fmla="*/ 0 h 352"/>
                <a:gd name="T16" fmla="*/ 0 w 289"/>
                <a:gd name="T17" fmla="*/ 0 h 352"/>
                <a:gd name="T18" fmla="*/ 0 w 289"/>
                <a:gd name="T19" fmla="*/ 0 h 352"/>
                <a:gd name="T20" fmla="*/ 0 w 289"/>
                <a:gd name="T21" fmla="*/ 0 h 352"/>
                <a:gd name="T22" fmla="*/ 0 w 289"/>
                <a:gd name="T23" fmla="*/ 0 h 352"/>
                <a:gd name="T24" fmla="*/ 0 w 289"/>
                <a:gd name="T25" fmla="*/ 0 h 352"/>
                <a:gd name="T26" fmla="*/ 0 w 289"/>
                <a:gd name="T27" fmla="*/ 0 h 352"/>
                <a:gd name="T28" fmla="*/ 0 w 289"/>
                <a:gd name="T29" fmla="*/ 0 h 352"/>
                <a:gd name="T30" fmla="*/ 0 w 289"/>
                <a:gd name="T31" fmla="*/ 0 h 352"/>
                <a:gd name="T32" fmla="*/ 0 w 289"/>
                <a:gd name="T33" fmla="*/ 0 h 352"/>
                <a:gd name="T34" fmla="*/ 0 w 289"/>
                <a:gd name="T35" fmla="*/ 0 h 352"/>
                <a:gd name="T36" fmla="*/ 0 w 289"/>
                <a:gd name="T37" fmla="*/ 0 h 352"/>
                <a:gd name="T38" fmla="*/ 0 w 289"/>
                <a:gd name="T39" fmla="*/ 0 h 352"/>
                <a:gd name="T40" fmla="*/ 0 w 289"/>
                <a:gd name="T41" fmla="*/ 0 h 352"/>
                <a:gd name="T42" fmla="*/ 0 w 289"/>
                <a:gd name="T43" fmla="*/ 0 h 352"/>
                <a:gd name="T44" fmla="*/ 0 w 289"/>
                <a:gd name="T45" fmla="*/ 0 h 352"/>
                <a:gd name="T46" fmla="*/ 0 w 289"/>
                <a:gd name="T47" fmla="*/ 0 h 352"/>
                <a:gd name="T48" fmla="*/ 0 w 289"/>
                <a:gd name="T49" fmla="*/ 0 h 352"/>
                <a:gd name="T50" fmla="*/ 0 w 289"/>
                <a:gd name="T51" fmla="*/ 0 h 352"/>
                <a:gd name="T52" fmla="*/ 0 w 289"/>
                <a:gd name="T53" fmla="*/ 0 h 352"/>
                <a:gd name="T54" fmla="*/ 0 w 289"/>
                <a:gd name="T55" fmla="*/ 0 h 352"/>
                <a:gd name="T56" fmla="*/ 0 w 289"/>
                <a:gd name="T57" fmla="*/ 0 h 352"/>
                <a:gd name="T58" fmla="*/ 0 w 289"/>
                <a:gd name="T59" fmla="*/ 0 h 352"/>
                <a:gd name="T60" fmla="*/ 0 w 289"/>
                <a:gd name="T61" fmla="*/ 0 h 352"/>
                <a:gd name="T62" fmla="*/ 0 w 289"/>
                <a:gd name="T63" fmla="*/ 0 h 352"/>
                <a:gd name="T64" fmla="*/ 0 w 289"/>
                <a:gd name="T65" fmla="*/ 0 h 352"/>
                <a:gd name="T66" fmla="*/ 0 w 289"/>
                <a:gd name="T67" fmla="*/ 0 h 352"/>
                <a:gd name="T68" fmla="*/ 0 w 289"/>
                <a:gd name="T69" fmla="*/ 0 h 352"/>
                <a:gd name="T70" fmla="*/ 0 w 289"/>
                <a:gd name="T71" fmla="*/ 0 h 352"/>
                <a:gd name="T72" fmla="*/ 0 w 289"/>
                <a:gd name="T73" fmla="*/ 0 h 352"/>
                <a:gd name="T74" fmla="*/ 0 w 289"/>
                <a:gd name="T75" fmla="*/ 0 h 352"/>
                <a:gd name="T76" fmla="*/ 0 w 289"/>
                <a:gd name="T77" fmla="*/ 0 h 352"/>
                <a:gd name="T78" fmla="*/ 0 w 289"/>
                <a:gd name="T79" fmla="*/ 0 h 352"/>
                <a:gd name="T80" fmla="*/ 0 w 289"/>
                <a:gd name="T81" fmla="*/ 0 h 352"/>
                <a:gd name="T82" fmla="*/ 0 w 289"/>
                <a:gd name="T83" fmla="*/ 0 h 352"/>
                <a:gd name="T84" fmla="*/ 0 w 289"/>
                <a:gd name="T85" fmla="*/ 0 h 352"/>
                <a:gd name="T86" fmla="*/ 0 w 289"/>
                <a:gd name="T87" fmla="*/ 0 h 35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89"/>
                <a:gd name="T133" fmla="*/ 0 h 352"/>
                <a:gd name="T134" fmla="*/ 289 w 289"/>
                <a:gd name="T135" fmla="*/ 352 h 35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89" h="352">
                  <a:moveTo>
                    <a:pt x="113" y="47"/>
                  </a:moveTo>
                  <a:lnTo>
                    <a:pt x="90" y="65"/>
                  </a:lnTo>
                  <a:lnTo>
                    <a:pt x="68" y="85"/>
                  </a:lnTo>
                  <a:lnTo>
                    <a:pt x="48" y="106"/>
                  </a:lnTo>
                  <a:lnTo>
                    <a:pt x="31" y="130"/>
                  </a:lnTo>
                  <a:lnTo>
                    <a:pt x="16" y="156"/>
                  </a:lnTo>
                  <a:lnTo>
                    <a:pt x="5" y="182"/>
                  </a:lnTo>
                  <a:lnTo>
                    <a:pt x="0" y="211"/>
                  </a:lnTo>
                  <a:lnTo>
                    <a:pt x="1" y="241"/>
                  </a:lnTo>
                  <a:lnTo>
                    <a:pt x="3" y="249"/>
                  </a:lnTo>
                  <a:lnTo>
                    <a:pt x="6" y="257"/>
                  </a:lnTo>
                  <a:lnTo>
                    <a:pt x="10" y="264"/>
                  </a:lnTo>
                  <a:lnTo>
                    <a:pt x="14" y="271"/>
                  </a:lnTo>
                  <a:lnTo>
                    <a:pt x="19" y="277"/>
                  </a:lnTo>
                  <a:lnTo>
                    <a:pt x="24" y="284"/>
                  </a:lnTo>
                  <a:lnTo>
                    <a:pt x="31" y="289"/>
                  </a:lnTo>
                  <a:lnTo>
                    <a:pt x="37" y="293"/>
                  </a:lnTo>
                  <a:lnTo>
                    <a:pt x="51" y="302"/>
                  </a:lnTo>
                  <a:lnTo>
                    <a:pt x="64" y="309"/>
                  </a:lnTo>
                  <a:lnTo>
                    <a:pt x="78" y="316"/>
                  </a:lnTo>
                  <a:lnTo>
                    <a:pt x="93" y="321"/>
                  </a:lnTo>
                  <a:lnTo>
                    <a:pt x="107" y="327"/>
                  </a:lnTo>
                  <a:lnTo>
                    <a:pt x="122" y="331"/>
                  </a:lnTo>
                  <a:lnTo>
                    <a:pt x="137" y="335"/>
                  </a:lnTo>
                  <a:lnTo>
                    <a:pt x="151" y="338"/>
                  </a:lnTo>
                  <a:lnTo>
                    <a:pt x="167" y="342"/>
                  </a:lnTo>
                  <a:lnTo>
                    <a:pt x="183" y="344"/>
                  </a:lnTo>
                  <a:lnTo>
                    <a:pt x="198" y="346"/>
                  </a:lnTo>
                  <a:lnTo>
                    <a:pt x="213" y="348"/>
                  </a:lnTo>
                  <a:lnTo>
                    <a:pt x="229" y="349"/>
                  </a:lnTo>
                  <a:lnTo>
                    <a:pt x="245" y="350"/>
                  </a:lnTo>
                  <a:lnTo>
                    <a:pt x="260" y="351"/>
                  </a:lnTo>
                  <a:lnTo>
                    <a:pt x="275" y="352"/>
                  </a:lnTo>
                  <a:lnTo>
                    <a:pt x="280" y="352"/>
                  </a:lnTo>
                  <a:lnTo>
                    <a:pt x="284" y="349"/>
                  </a:lnTo>
                  <a:lnTo>
                    <a:pt x="287" y="346"/>
                  </a:lnTo>
                  <a:lnTo>
                    <a:pt x="289" y="340"/>
                  </a:lnTo>
                  <a:lnTo>
                    <a:pt x="289" y="335"/>
                  </a:lnTo>
                  <a:lnTo>
                    <a:pt x="287" y="331"/>
                  </a:lnTo>
                  <a:lnTo>
                    <a:pt x="283" y="328"/>
                  </a:lnTo>
                  <a:lnTo>
                    <a:pt x="279" y="327"/>
                  </a:lnTo>
                  <a:lnTo>
                    <a:pt x="264" y="327"/>
                  </a:lnTo>
                  <a:lnTo>
                    <a:pt x="250" y="327"/>
                  </a:lnTo>
                  <a:lnTo>
                    <a:pt x="235" y="326"/>
                  </a:lnTo>
                  <a:lnTo>
                    <a:pt x="222" y="324"/>
                  </a:lnTo>
                  <a:lnTo>
                    <a:pt x="207" y="323"/>
                  </a:lnTo>
                  <a:lnTo>
                    <a:pt x="192" y="321"/>
                  </a:lnTo>
                  <a:lnTo>
                    <a:pt x="179" y="319"/>
                  </a:lnTo>
                  <a:lnTo>
                    <a:pt x="164" y="317"/>
                  </a:lnTo>
                  <a:lnTo>
                    <a:pt x="150" y="314"/>
                  </a:lnTo>
                  <a:lnTo>
                    <a:pt x="136" y="311"/>
                  </a:lnTo>
                  <a:lnTo>
                    <a:pt x="122" y="306"/>
                  </a:lnTo>
                  <a:lnTo>
                    <a:pt x="108" y="302"/>
                  </a:lnTo>
                  <a:lnTo>
                    <a:pt x="95" y="298"/>
                  </a:lnTo>
                  <a:lnTo>
                    <a:pt x="82" y="291"/>
                  </a:lnTo>
                  <a:lnTo>
                    <a:pt x="68" y="285"/>
                  </a:lnTo>
                  <a:lnTo>
                    <a:pt x="56" y="278"/>
                  </a:lnTo>
                  <a:lnTo>
                    <a:pt x="45" y="271"/>
                  </a:lnTo>
                  <a:lnTo>
                    <a:pt x="37" y="260"/>
                  </a:lnTo>
                  <a:lnTo>
                    <a:pt x="32" y="250"/>
                  </a:lnTo>
                  <a:lnTo>
                    <a:pt x="27" y="237"/>
                  </a:lnTo>
                  <a:lnTo>
                    <a:pt x="27" y="222"/>
                  </a:lnTo>
                  <a:lnTo>
                    <a:pt x="30" y="203"/>
                  </a:lnTo>
                  <a:lnTo>
                    <a:pt x="34" y="183"/>
                  </a:lnTo>
                  <a:lnTo>
                    <a:pt x="38" y="169"/>
                  </a:lnTo>
                  <a:lnTo>
                    <a:pt x="45" y="153"/>
                  </a:lnTo>
                  <a:lnTo>
                    <a:pt x="54" y="140"/>
                  </a:lnTo>
                  <a:lnTo>
                    <a:pt x="61" y="127"/>
                  </a:lnTo>
                  <a:lnTo>
                    <a:pt x="71" y="115"/>
                  </a:lnTo>
                  <a:lnTo>
                    <a:pt x="80" y="103"/>
                  </a:lnTo>
                  <a:lnTo>
                    <a:pt x="90" y="93"/>
                  </a:lnTo>
                  <a:lnTo>
                    <a:pt x="102" y="82"/>
                  </a:lnTo>
                  <a:lnTo>
                    <a:pt x="116" y="70"/>
                  </a:lnTo>
                  <a:lnTo>
                    <a:pt x="129" y="59"/>
                  </a:lnTo>
                  <a:lnTo>
                    <a:pt x="145" y="49"/>
                  </a:lnTo>
                  <a:lnTo>
                    <a:pt x="162" y="38"/>
                  </a:lnTo>
                  <a:lnTo>
                    <a:pt x="180" y="28"/>
                  </a:lnTo>
                  <a:lnTo>
                    <a:pt x="197" y="20"/>
                  </a:lnTo>
                  <a:lnTo>
                    <a:pt x="212" y="12"/>
                  </a:lnTo>
                  <a:lnTo>
                    <a:pt x="227" y="6"/>
                  </a:lnTo>
                  <a:lnTo>
                    <a:pt x="240" y="1"/>
                  </a:lnTo>
                  <a:lnTo>
                    <a:pt x="228" y="0"/>
                  </a:lnTo>
                  <a:lnTo>
                    <a:pt x="213" y="1"/>
                  </a:lnTo>
                  <a:lnTo>
                    <a:pt x="198" y="5"/>
                  </a:lnTo>
                  <a:lnTo>
                    <a:pt x="180" y="10"/>
                  </a:lnTo>
                  <a:lnTo>
                    <a:pt x="162" y="18"/>
                  </a:lnTo>
                  <a:lnTo>
                    <a:pt x="144" y="26"/>
                  </a:lnTo>
                  <a:lnTo>
                    <a:pt x="127" y="36"/>
                  </a:lnTo>
                  <a:lnTo>
                    <a:pt x="11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63" name="Freeform 897"/>
            <p:cNvSpPr>
              <a:spLocks/>
            </p:cNvSpPr>
            <p:nvPr/>
          </p:nvSpPr>
          <p:spPr bwMode="auto">
            <a:xfrm>
              <a:off x="4539" y="3348"/>
              <a:ext cx="32" cy="34"/>
            </a:xfrm>
            <a:custGeom>
              <a:avLst/>
              <a:gdLst>
                <a:gd name="T0" fmla="*/ 0 w 252"/>
                <a:gd name="T1" fmla="*/ 0 h 235"/>
                <a:gd name="T2" fmla="*/ 0 w 252"/>
                <a:gd name="T3" fmla="*/ 0 h 235"/>
                <a:gd name="T4" fmla="*/ 0 w 252"/>
                <a:gd name="T5" fmla="*/ 0 h 235"/>
                <a:gd name="T6" fmla="*/ 0 w 252"/>
                <a:gd name="T7" fmla="*/ 0 h 235"/>
                <a:gd name="T8" fmla="*/ 0 w 252"/>
                <a:gd name="T9" fmla="*/ 0 h 235"/>
                <a:gd name="T10" fmla="*/ 0 w 252"/>
                <a:gd name="T11" fmla="*/ 0 h 235"/>
                <a:gd name="T12" fmla="*/ 0 w 252"/>
                <a:gd name="T13" fmla="*/ 0 h 235"/>
                <a:gd name="T14" fmla="*/ 0 w 252"/>
                <a:gd name="T15" fmla="*/ 0 h 235"/>
                <a:gd name="T16" fmla="*/ 0 w 252"/>
                <a:gd name="T17" fmla="*/ 0 h 235"/>
                <a:gd name="T18" fmla="*/ 0 w 252"/>
                <a:gd name="T19" fmla="*/ 0 h 235"/>
                <a:gd name="T20" fmla="*/ 0 w 252"/>
                <a:gd name="T21" fmla="*/ 0 h 235"/>
                <a:gd name="T22" fmla="*/ 0 w 252"/>
                <a:gd name="T23" fmla="*/ 0 h 235"/>
                <a:gd name="T24" fmla="*/ 0 w 252"/>
                <a:gd name="T25" fmla="*/ 0 h 235"/>
                <a:gd name="T26" fmla="*/ 0 w 252"/>
                <a:gd name="T27" fmla="*/ 0 h 235"/>
                <a:gd name="T28" fmla="*/ 0 w 252"/>
                <a:gd name="T29" fmla="*/ 0 h 235"/>
                <a:gd name="T30" fmla="*/ 0 w 252"/>
                <a:gd name="T31" fmla="*/ 0 h 235"/>
                <a:gd name="T32" fmla="*/ 0 w 252"/>
                <a:gd name="T33" fmla="*/ 0 h 235"/>
                <a:gd name="T34" fmla="*/ 0 w 252"/>
                <a:gd name="T35" fmla="*/ 0 h 235"/>
                <a:gd name="T36" fmla="*/ 0 w 252"/>
                <a:gd name="T37" fmla="*/ 0 h 235"/>
                <a:gd name="T38" fmla="*/ 0 w 252"/>
                <a:gd name="T39" fmla="*/ 0 h 235"/>
                <a:gd name="T40" fmla="*/ 0 w 252"/>
                <a:gd name="T41" fmla="*/ 0 h 235"/>
                <a:gd name="T42" fmla="*/ 0 w 252"/>
                <a:gd name="T43" fmla="*/ 0 h 235"/>
                <a:gd name="T44" fmla="*/ 0 w 252"/>
                <a:gd name="T45" fmla="*/ 0 h 235"/>
                <a:gd name="T46" fmla="*/ 0 w 252"/>
                <a:gd name="T47" fmla="*/ 0 h 235"/>
                <a:gd name="T48" fmla="*/ 0 w 252"/>
                <a:gd name="T49" fmla="*/ 0 h 235"/>
                <a:gd name="T50" fmla="*/ 0 w 252"/>
                <a:gd name="T51" fmla="*/ 0 h 235"/>
                <a:gd name="T52" fmla="*/ 0 w 252"/>
                <a:gd name="T53" fmla="*/ 0 h 235"/>
                <a:gd name="T54" fmla="*/ 0 w 252"/>
                <a:gd name="T55" fmla="*/ 0 h 235"/>
                <a:gd name="T56" fmla="*/ 0 w 252"/>
                <a:gd name="T57" fmla="*/ 0 h 235"/>
                <a:gd name="T58" fmla="*/ 0 w 252"/>
                <a:gd name="T59" fmla="*/ 0 h 235"/>
                <a:gd name="T60" fmla="*/ 0 w 252"/>
                <a:gd name="T61" fmla="*/ 0 h 235"/>
                <a:gd name="T62" fmla="*/ 0 w 252"/>
                <a:gd name="T63" fmla="*/ 0 h 235"/>
                <a:gd name="T64" fmla="*/ 0 w 252"/>
                <a:gd name="T65" fmla="*/ 0 h 235"/>
                <a:gd name="T66" fmla="*/ 0 w 252"/>
                <a:gd name="T67" fmla="*/ 0 h 235"/>
                <a:gd name="T68" fmla="*/ 0 w 252"/>
                <a:gd name="T69" fmla="*/ 0 h 235"/>
                <a:gd name="T70" fmla="*/ 0 w 252"/>
                <a:gd name="T71" fmla="*/ 0 h 235"/>
                <a:gd name="T72" fmla="*/ 0 w 252"/>
                <a:gd name="T73" fmla="*/ 0 h 235"/>
                <a:gd name="T74" fmla="*/ 0 w 252"/>
                <a:gd name="T75" fmla="*/ 0 h 235"/>
                <a:gd name="T76" fmla="*/ 0 w 252"/>
                <a:gd name="T77" fmla="*/ 0 h 235"/>
                <a:gd name="T78" fmla="*/ 0 w 252"/>
                <a:gd name="T79" fmla="*/ 0 h 235"/>
                <a:gd name="T80" fmla="*/ 0 w 252"/>
                <a:gd name="T81" fmla="*/ 0 h 235"/>
                <a:gd name="T82" fmla="*/ 0 w 252"/>
                <a:gd name="T83" fmla="*/ 0 h 235"/>
                <a:gd name="T84" fmla="*/ 0 w 252"/>
                <a:gd name="T85" fmla="*/ 0 h 235"/>
                <a:gd name="T86" fmla="*/ 0 w 252"/>
                <a:gd name="T87" fmla="*/ 0 h 235"/>
                <a:gd name="T88" fmla="*/ 0 w 252"/>
                <a:gd name="T89" fmla="*/ 0 h 235"/>
                <a:gd name="T90" fmla="*/ 0 w 252"/>
                <a:gd name="T91" fmla="*/ 0 h 235"/>
                <a:gd name="T92" fmla="*/ 0 w 252"/>
                <a:gd name="T93" fmla="*/ 0 h 235"/>
                <a:gd name="T94" fmla="*/ 0 w 252"/>
                <a:gd name="T95" fmla="*/ 0 h 235"/>
                <a:gd name="T96" fmla="*/ 0 w 252"/>
                <a:gd name="T97" fmla="*/ 0 h 235"/>
                <a:gd name="T98" fmla="*/ 0 w 252"/>
                <a:gd name="T99" fmla="*/ 0 h 235"/>
                <a:gd name="T100" fmla="*/ 0 w 252"/>
                <a:gd name="T101" fmla="*/ 0 h 235"/>
                <a:gd name="T102" fmla="*/ 0 w 252"/>
                <a:gd name="T103" fmla="*/ 0 h 235"/>
                <a:gd name="T104" fmla="*/ 0 w 252"/>
                <a:gd name="T105" fmla="*/ 0 h 235"/>
                <a:gd name="T106" fmla="*/ 0 w 252"/>
                <a:gd name="T107" fmla="*/ 0 h 235"/>
                <a:gd name="T108" fmla="*/ 0 w 252"/>
                <a:gd name="T109" fmla="*/ 0 h 235"/>
                <a:gd name="T110" fmla="*/ 0 w 252"/>
                <a:gd name="T111" fmla="*/ 0 h 235"/>
                <a:gd name="T112" fmla="*/ 0 w 252"/>
                <a:gd name="T113" fmla="*/ 0 h 235"/>
                <a:gd name="T114" fmla="*/ 0 w 252"/>
                <a:gd name="T115" fmla="*/ 0 h 235"/>
                <a:gd name="T116" fmla="*/ 0 w 252"/>
                <a:gd name="T117" fmla="*/ 0 h 235"/>
                <a:gd name="T118" fmla="*/ 0 w 252"/>
                <a:gd name="T119" fmla="*/ 0 h 235"/>
                <a:gd name="T120" fmla="*/ 0 w 252"/>
                <a:gd name="T121" fmla="*/ 0 h 23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52"/>
                <a:gd name="T184" fmla="*/ 0 h 235"/>
                <a:gd name="T185" fmla="*/ 252 w 252"/>
                <a:gd name="T186" fmla="*/ 235 h 235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52" h="235">
                  <a:moveTo>
                    <a:pt x="210" y="72"/>
                  </a:moveTo>
                  <a:lnTo>
                    <a:pt x="222" y="85"/>
                  </a:lnTo>
                  <a:lnTo>
                    <a:pt x="228" y="100"/>
                  </a:lnTo>
                  <a:lnTo>
                    <a:pt x="232" y="116"/>
                  </a:lnTo>
                  <a:lnTo>
                    <a:pt x="232" y="133"/>
                  </a:lnTo>
                  <a:lnTo>
                    <a:pt x="230" y="147"/>
                  </a:lnTo>
                  <a:lnTo>
                    <a:pt x="226" y="159"/>
                  </a:lnTo>
                  <a:lnTo>
                    <a:pt x="218" y="171"/>
                  </a:lnTo>
                  <a:lnTo>
                    <a:pt x="211" y="180"/>
                  </a:lnTo>
                  <a:lnTo>
                    <a:pt x="202" y="191"/>
                  </a:lnTo>
                  <a:lnTo>
                    <a:pt x="192" y="200"/>
                  </a:lnTo>
                  <a:lnTo>
                    <a:pt x="183" y="209"/>
                  </a:lnTo>
                  <a:lnTo>
                    <a:pt x="173" y="219"/>
                  </a:lnTo>
                  <a:lnTo>
                    <a:pt x="171" y="222"/>
                  </a:lnTo>
                  <a:lnTo>
                    <a:pt x="170" y="225"/>
                  </a:lnTo>
                  <a:lnTo>
                    <a:pt x="171" y="229"/>
                  </a:lnTo>
                  <a:lnTo>
                    <a:pt x="173" y="232"/>
                  </a:lnTo>
                  <a:lnTo>
                    <a:pt x="176" y="234"/>
                  </a:lnTo>
                  <a:lnTo>
                    <a:pt x="180" y="235"/>
                  </a:lnTo>
                  <a:lnTo>
                    <a:pt x="184" y="234"/>
                  </a:lnTo>
                  <a:lnTo>
                    <a:pt x="187" y="232"/>
                  </a:lnTo>
                  <a:lnTo>
                    <a:pt x="208" y="218"/>
                  </a:lnTo>
                  <a:lnTo>
                    <a:pt x="225" y="200"/>
                  </a:lnTo>
                  <a:lnTo>
                    <a:pt x="239" y="178"/>
                  </a:lnTo>
                  <a:lnTo>
                    <a:pt x="249" y="156"/>
                  </a:lnTo>
                  <a:lnTo>
                    <a:pt x="252" y="131"/>
                  </a:lnTo>
                  <a:lnTo>
                    <a:pt x="250" y="108"/>
                  </a:lnTo>
                  <a:lnTo>
                    <a:pt x="242" y="85"/>
                  </a:lnTo>
                  <a:lnTo>
                    <a:pt x="225" y="65"/>
                  </a:lnTo>
                  <a:lnTo>
                    <a:pt x="212" y="54"/>
                  </a:lnTo>
                  <a:lnTo>
                    <a:pt x="197" y="45"/>
                  </a:lnTo>
                  <a:lnTo>
                    <a:pt x="181" y="36"/>
                  </a:lnTo>
                  <a:lnTo>
                    <a:pt x="164" y="29"/>
                  </a:lnTo>
                  <a:lnTo>
                    <a:pt x="146" y="22"/>
                  </a:lnTo>
                  <a:lnTo>
                    <a:pt x="127" y="17"/>
                  </a:lnTo>
                  <a:lnTo>
                    <a:pt x="109" y="12"/>
                  </a:lnTo>
                  <a:lnTo>
                    <a:pt x="90" y="7"/>
                  </a:lnTo>
                  <a:lnTo>
                    <a:pt x="73" y="4"/>
                  </a:lnTo>
                  <a:lnTo>
                    <a:pt x="57" y="2"/>
                  </a:lnTo>
                  <a:lnTo>
                    <a:pt x="42" y="0"/>
                  </a:lnTo>
                  <a:lnTo>
                    <a:pt x="28" y="0"/>
                  </a:lnTo>
                  <a:lnTo>
                    <a:pt x="17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0" y="5"/>
                  </a:lnTo>
                  <a:lnTo>
                    <a:pt x="10" y="7"/>
                  </a:lnTo>
                  <a:lnTo>
                    <a:pt x="22" y="8"/>
                  </a:lnTo>
                  <a:lnTo>
                    <a:pt x="33" y="11"/>
                  </a:lnTo>
                  <a:lnTo>
                    <a:pt x="46" y="13"/>
                  </a:lnTo>
                  <a:lnTo>
                    <a:pt x="60" y="15"/>
                  </a:lnTo>
                  <a:lnTo>
                    <a:pt x="73" y="17"/>
                  </a:lnTo>
                  <a:lnTo>
                    <a:pt x="87" y="20"/>
                  </a:lnTo>
                  <a:lnTo>
                    <a:pt x="102" y="23"/>
                  </a:lnTo>
                  <a:lnTo>
                    <a:pt x="115" y="28"/>
                  </a:lnTo>
                  <a:lnTo>
                    <a:pt x="130" y="32"/>
                  </a:lnTo>
                  <a:lnTo>
                    <a:pt x="145" y="37"/>
                  </a:lnTo>
                  <a:lnTo>
                    <a:pt x="159" y="43"/>
                  </a:lnTo>
                  <a:lnTo>
                    <a:pt x="172" y="49"/>
                  </a:lnTo>
                  <a:lnTo>
                    <a:pt x="186" y="55"/>
                  </a:lnTo>
                  <a:lnTo>
                    <a:pt x="198" y="64"/>
                  </a:lnTo>
                  <a:lnTo>
                    <a:pt x="210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64" name="Freeform 898"/>
            <p:cNvSpPr>
              <a:spLocks/>
            </p:cNvSpPr>
            <p:nvPr/>
          </p:nvSpPr>
          <p:spPr bwMode="auto">
            <a:xfrm>
              <a:off x="4476" y="3366"/>
              <a:ext cx="13" cy="32"/>
            </a:xfrm>
            <a:custGeom>
              <a:avLst/>
              <a:gdLst>
                <a:gd name="T0" fmla="*/ 0 w 103"/>
                <a:gd name="T1" fmla="*/ 0 h 220"/>
                <a:gd name="T2" fmla="*/ 0 w 103"/>
                <a:gd name="T3" fmla="*/ 0 h 220"/>
                <a:gd name="T4" fmla="*/ 0 w 103"/>
                <a:gd name="T5" fmla="*/ 0 h 220"/>
                <a:gd name="T6" fmla="*/ 0 w 103"/>
                <a:gd name="T7" fmla="*/ 0 h 220"/>
                <a:gd name="T8" fmla="*/ 0 w 103"/>
                <a:gd name="T9" fmla="*/ 0 h 220"/>
                <a:gd name="T10" fmla="*/ 0 w 103"/>
                <a:gd name="T11" fmla="*/ 0 h 220"/>
                <a:gd name="T12" fmla="*/ 0 w 103"/>
                <a:gd name="T13" fmla="*/ 0 h 220"/>
                <a:gd name="T14" fmla="*/ 0 w 103"/>
                <a:gd name="T15" fmla="*/ 0 h 220"/>
                <a:gd name="T16" fmla="*/ 0 w 103"/>
                <a:gd name="T17" fmla="*/ 0 h 220"/>
                <a:gd name="T18" fmla="*/ 0 w 103"/>
                <a:gd name="T19" fmla="*/ 0 h 220"/>
                <a:gd name="T20" fmla="*/ 0 w 103"/>
                <a:gd name="T21" fmla="*/ 0 h 220"/>
                <a:gd name="T22" fmla="*/ 0 w 103"/>
                <a:gd name="T23" fmla="*/ 0 h 220"/>
                <a:gd name="T24" fmla="*/ 0 w 103"/>
                <a:gd name="T25" fmla="*/ 0 h 220"/>
                <a:gd name="T26" fmla="*/ 0 w 103"/>
                <a:gd name="T27" fmla="*/ 0 h 220"/>
                <a:gd name="T28" fmla="*/ 0 w 103"/>
                <a:gd name="T29" fmla="*/ 0 h 220"/>
                <a:gd name="T30" fmla="*/ 0 w 103"/>
                <a:gd name="T31" fmla="*/ 0 h 220"/>
                <a:gd name="T32" fmla="*/ 0 w 103"/>
                <a:gd name="T33" fmla="*/ 0 h 220"/>
                <a:gd name="T34" fmla="*/ 0 w 103"/>
                <a:gd name="T35" fmla="*/ 0 h 220"/>
                <a:gd name="T36" fmla="*/ 0 w 103"/>
                <a:gd name="T37" fmla="*/ 0 h 220"/>
                <a:gd name="T38" fmla="*/ 0 w 103"/>
                <a:gd name="T39" fmla="*/ 0 h 220"/>
                <a:gd name="T40" fmla="*/ 0 w 103"/>
                <a:gd name="T41" fmla="*/ 0 h 220"/>
                <a:gd name="T42" fmla="*/ 0 w 103"/>
                <a:gd name="T43" fmla="*/ 0 h 220"/>
                <a:gd name="T44" fmla="*/ 0 w 103"/>
                <a:gd name="T45" fmla="*/ 0 h 220"/>
                <a:gd name="T46" fmla="*/ 0 w 103"/>
                <a:gd name="T47" fmla="*/ 0 h 220"/>
                <a:gd name="T48" fmla="*/ 0 w 103"/>
                <a:gd name="T49" fmla="*/ 0 h 220"/>
                <a:gd name="T50" fmla="*/ 0 w 103"/>
                <a:gd name="T51" fmla="*/ 0 h 220"/>
                <a:gd name="T52" fmla="*/ 0 w 103"/>
                <a:gd name="T53" fmla="*/ 0 h 220"/>
                <a:gd name="T54" fmla="*/ 0 w 103"/>
                <a:gd name="T55" fmla="*/ 0 h 220"/>
                <a:gd name="T56" fmla="*/ 0 w 103"/>
                <a:gd name="T57" fmla="*/ 0 h 220"/>
                <a:gd name="T58" fmla="*/ 0 w 103"/>
                <a:gd name="T59" fmla="*/ 0 h 220"/>
                <a:gd name="T60" fmla="*/ 0 w 103"/>
                <a:gd name="T61" fmla="*/ 0 h 220"/>
                <a:gd name="T62" fmla="*/ 0 w 103"/>
                <a:gd name="T63" fmla="*/ 0 h 220"/>
                <a:gd name="T64" fmla="*/ 0 w 103"/>
                <a:gd name="T65" fmla="*/ 0 h 220"/>
                <a:gd name="T66" fmla="*/ 0 w 103"/>
                <a:gd name="T67" fmla="*/ 0 h 220"/>
                <a:gd name="T68" fmla="*/ 0 w 103"/>
                <a:gd name="T69" fmla="*/ 0 h 220"/>
                <a:gd name="T70" fmla="*/ 0 w 103"/>
                <a:gd name="T71" fmla="*/ 0 h 220"/>
                <a:gd name="T72" fmla="*/ 0 w 103"/>
                <a:gd name="T73" fmla="*/ 0 h 220"/>
                <a:gd name="T74" fmla="*/ 0 w 103"/>
                <a:gd name="T75" fmla="*/ 0 h 220"/>
                <a:gd name="T76" fmla="*/ 0 w 103"/>
                <a:gd name="T77" fmla="*/ 0 h 220"/>
                <a:gd name="T78" fmla="*/ 0 w 103"/>
                <a:gd name="T79" fmla="*/ 0 h 220"/>
                <a:gd name="T80" fmla="*/ 0 w 103"/>
                <a:gd name="T81" fmla="*/ 0 h 22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03"/>
                <a:gd name="T124" fmla="*/ 0 h 220"/>
                <a:gd name="T125" fmla="*/ 103 w 103"/>
                <a:gd name="T126" fmla="*/ 220 h 220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03" h="220">
                  <a:moveTo>
                    <a:pt x="0" y="120"/>
                  </a:moveTo>
                  <a:lnTo>
                    <a:pt x="0" y="138"/>
                  </a:lnTo>
                  <a:lnTo>
                    <a:pt x="4" y="155"/>
                  </a:lnTo>
                  <a:lnTo>
                    <a:pt x="12" y="171"/>
                  </a:lnTo>
                  <a:lnTo>
                    <a:pt x="22" y="185"/>
                  </a:lnTo>
                  <a:lnTo>
                    <a:pt x="35" y="197"/>
                  </a:lnTo>
                  <a:lnTo>
                    <a:pt x="50" y="207"/>
                  </a:lnTo>
                  <a:lnTo>
                    <a:pt x="66" y="215"/>
                  </a:lnTo>
                  <a:lnTo>
                    <a:pt x="83" y="219"/>
                  </a:lnTo>
                  <a:lnTo>
                    <a:pt x="89" y="220"/>
                  </a:lnTo>
                  <a:lnTo>
                    <a:pt x="94" y="218"/>
                  </a:lnTo>
                  <a:lnTo>
                    <a:pt x="98" y="215"/>
                  </a:lnTo>
                  <a:lnTo>
                    <a:pt x="100" y="211"/>
                  </a:lnTo>
                  <a:lnTo>
                    <a:pt x="100" y="205"/>
                  </a:lnTo>
                  <a:lnTo>
                    <a:pt x="99" y="200"/>
                  </a:lnTo>
                  <a:lnTo>
                    <a:pt x="96" y="196"/>
                  </a:lnTo>
                  <a:lnTo>
                    <a:pt x="91" y="193"/>
                  </a:lnTo>
                  <a:lnTo>
                    <a:pt x="74" y="187"/>
                  </a:lnTo>
                  <a:lnTo>
                    <a:pt x="58" y="178"/>
                  </a:lnTo>
                  <a:lnTo>
                    <a:pt x="45" y="167"/>
                  </a:lnTo>
                  <a:lnTo>
                    <a:pt x="36" y="154"/>
                  </a:lnTo>
                  <a:lnTo>
                    <a:pt x="30" y="138"/>
                  </a:lnTo>
                  <a:lnTo>
                    <a:pt x="27" y="121"/>
                  </a:lnTo>
                  <a:lnTo>
                    <a:pt x="27" y="103"/>
                  </a:lnTo>
                  <a:lnTo>
                    <a:pt x="32" y="83"/>
                  </a:lnTo>
                  <a:lnTo>
                    <a:pt x="39" y="69"/>
                  </a:lnTo>
                  <a:lnTo>
                    <a:pt x="51" y="56"/>
                  </a:lnTo>
                  <a:lnTo>
                    <a:pt x="63" y="43"/>
                  </a:lnTo>
                  <a:lnTo>
                    <a:pt x="77" y="31"/>
                  </a:lnTo>
                  <a:lnTo>
                    <a:pt x="89" y="21"/>
                  </a:lnTo>
                  <a:lnTo>
                    <a:pt x="98" y="12"/>
                  </a:lnTo>
                  <a:lnTo>
                    <a:pt x="103" y="5"/>
                  </a:lnTo>
                  <a:lnTo>
                    <a:pt x="103" y="0"/>
                  </a:lnTo>
                  <a:lnTo>
                    <a:pt x="92" y="4"/>
                  </a:lnTo>
                  <a:lnTo>
                    <a:pt x="77" y="12"/>
                  </a:lnTo>
                  <a:lnTo>
                    <a:pt x="61" y="25"/>
                  </a:lnTo>
                  <a:lnTo>
                    <a:pt x="44" y="40"/>
                  </a:lnTo>
                  <a:lnTo>
                    <a:pt x="29" y="57"/>
                  </a:lnTo>
                  <a:lnTo>
                    <a:pt x="16" y="77"/>
                  </a:lnTo>
                  <a:lnTo>
                    <a:pt x="6" y="98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65" name="Freeform 899"/>
            <p:cNvSpPr>
              <a:spLocks/>
            </p:cNvSpPr>
            <p:nvPr/>
          </p:nvSpPr>
          <p:spPr bwMode="auto">
            <a:xfrm>
              <a:off x="4565" y="3346"/>
              <a:ext cx="28" cy="41"/>
            </a:xfrm>
            <a:custGeom>
              <a:avLst/>
              <a:gdLst>
                <a:gd name="T0" fmla="*/ 0 w 220"/>
                <a:gd name="T1" fmla="*/ 0 h 288"/>
                <a:gd name="T2" fmla="*/ 0 w 220"/>
                <a:gd name="T3" fmla="*/ 0 h 288"/>
                <a:gd name="T4" fmla="*/ 0 w 220"/>
                <a:gd name="T5" fmla="*/ 0 h 288"/>
                <a:gd name="T6" fmla="*/ 0 w 220"/>
                <a:gd name="T7" fmla="*/ 0 h 288"/>
                <a:gd name="T8" fmla="*/ 0 w 220"/>
                <a:gd name="T9" fmla="*/ 0 h 288"/>
                <a:gd name="T10" fmla="*/ 0 w 220"/>
                <a:gd name="T11" fmla="*/ 0 h 288"/>
                <a:gd name="T12" fmla="*/ 0 w 220"/>
                <a:gd name="T13" fmla="*/ 0 h 288"/>
                <a:gd name="T14" fmla="*/ 0 w 220"/>
                <a:gd name="T15" fmla="*/ 0 h 288"/>
                <a:gd name="T16" fmla="*/ 0 w 220"/>
                <a:gd name="T17" fmla="*/ 0 h 288"/>
                <a:gd name="T18" fmla="*/ 0 w 220"/>
                <a:gd name="T19" fmla="*/ 0 h 288"/>
                <a:gd name="T20" fmla="*/ 0 w 220"/>
                <a:gd name="T21" fmla="*/ 0 h 288"/>
                <a:gd name="T22" fmla="*/ 0 w 220"/>
                <a:gd name="T23" fmla="*/ 0 h 288"/>
                <a:gd name="T24" fmla="*/ 0 w 220"/>
                <a:gd name="T25" fmla="*/ 0 h 288"/>
                <a:gd name="T26" fmla="*/ 0 w 220"/>
                <a:gd name="T27" fmla="*/ 0 h 288"/>
                <a:gd name="T28" fmla="*/ 0 w 220"/>
                <a:gd name="T29" fmla="*/ 0 h 288"/>
                <a:gd name="T30" fmla="*/ 0 w 220"/>
                <a:gd name="T31" fmla="*/ 0 h 288"/>
                <a:gd name="T32" fmla="*/ 0 w 220"/>
                <a:gd name="T33" fmla="*/ 0 h 288"/>
                <a:gd name="T34" fmla="*/ 0 w 220"/>
                <a:gd name="T35" fmla="*/ 0 h 288"/>
                <a:gd name="T36" fmla="*/ 0 w 220"/>
                <a:gd name="T37" fmla="*/ 0 h 288"/>
                <a:gd name="T38" fmla="*/ 0 w 220"/>
                <a:gd name="T39" fmla="*/ 0 h 288"/>
                <a:gd name="T40" fmla="*/ 0 w 220"/>
                <a:gd name="T41" fmla="*/ 0 h 288"/>
                <a:gd name="T42" fmla="*/ 0 w 220"/>
                <a:gd name="T43" fmla="*/ 0 h 288"/>
                <a:gd name="T44" fmla="*/ 0 w 220"/>
                <a:gd name="T45" fmla="*/ 0 h 288"/>
                <a:gd name="T46" fmla="*/ 0 w 220"/>
                <a:gd name="T47" fmla="*/ 0 h 288"/>
                <a:gd name="T48" fmla="*/ 0 w 220"/>
                <a:gd name="T49" fmla="*/ 0 h 288"/>
                <a:gd name="T50" fmla="*/ 0 w 220"/>
                <a:gd name="T51" fmla="*/ 0 h 288"/>
                <a:gd name="T52" fmla="*/ 0 w 220"/>
                <a:gd name="T53" fmla="*/ 0 h 288"/>
                <a:gd name="T54" fmla="*/ 0 w 220"/>
                <a:gd name="T55" fmla="*/ 0 h 288"/>
                <a:gd name="T56" fmla="*/ 0 w 220"/>
                <a:gd name="T57" fmla="*/ 0 h 288"/>
                <a:gd name="T58" fmla="*/ 0 w 220"/>
                <a:gd name="T59" fmla="*/ 0 h 288"/>
                <a:gd name="T60" fmla="*/ 0 w 220"/>
                <a:gd name="T61" fmla="*/ 0 h 288"/>
                <a:gd name="T62" fmla="*/ 0 w 220"/>
                <a:gd name="T63" fmla="*/ 0 h 288"/>
                <a:gd name="T64" fmla="*/ 0 w 220"/>
                <a:gd name="T65" fmla="*/ 0 h 288"/>
                <a:gd name="T66" fmla="*/ 0 w 220"/>
                <a:gd name="T67" fmla="*/ 0 h 288"/>
                <a:gd name="T68" fmla="*/ 0 w 220"/>
                <a:gd name="T69" fmla="*/ 0 h 288"/>
                <a:gd name="T70" fmla="*/ 0 w 220"/>
                <a:gd name="T71" fmla="*/ 0 h 288"/>
                <a:gd name="T72" fmla="*/ 0 w 220"/>
                <a:gd name="T73" fmla="*/ 0 h 288"/>
                <a:gd name="T74" fmla="*/ 0 w 220"/>
                <a:gd name="T75" fmla="*/ 0 h 28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20"/>
                <a:gd name="T115" fmla="*/ 0 h 288"/>
                <a:gd name="T116" fmla="*/ 220 w 220"/>
                <a:gd name="T117" fmla="*/ 288 h 288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20" h="288">
                  <a:moveTo>
                    <a:pt x="179" y="108"/>
                  </a:moveTo>
                  <a:lnTo>
                    <a:pt x="186" y="115"/>
                  </a:lnTo>
                  <a:lnTo>
                    <a:pt x="191" y="124"/>
                  </a:lnTo>
                  <a:lnTo>
                    <a:pt x="196" y="133"/>
                  </a:lnTo>
                  <a:lnTo>
                    <a:pt x="200" y="143"/>
                  </a:lnTo>
                  <a:lnTo>
                    <a:pt x="202" y="153"/>
                  </a:lnTo>
                  <a:lnTo>
                    <a:pt x="201" y="163"/>
                  </a:lnTo>
                  <a:lnTo>
                    <a:pt x="199" y="174"/>
                  </a:lnTo>
                  <a:lnTo>
                    <a:pt x="193" y="184"/>
                  </a:lnTo>
                  <a:lnTo>
                    <a:pt x="186" y="194"/>
                  </a:lnTo>
                  <a:lnTo>
                    <a:pt x="178" y="204"/>
                  </a:lnTo>
                  <a:lnTo>
                    <a:pt x="168" y="213"/>
                  </a:lnTo>
                  <a:lnTo>
                    <a:pt x="159" y="221"/>
                  </a:lnTo>
                  <a:lnTo>
                    <a:pt x="148" y="229"/>
                  </a:lnTo>
                  <a:lnTo>
                    <a:pt x="138" y="237"/>
                  </a:lnTo>
                  <a:lnTo>
                    <a:pt x="127" y="246"/>
                  </a:lnTo>
                  <a:lnTo>
                    <a:pt x="118" y="255"/>
                  </a:lnTo>
                  <a:lnTo>
                    <a:pt x="115" y="258"/>
                  </a:lnTo>
                  <a:lnTo>
                    <a:pt x="112" y="263"/>
                  </a:lnTo>
                  <a:lnTo>
                    <a:pt x="110" y="267"/>
                  </a:lnTo>
                  <a:lnTo>
                    <a:pt x="108" y="271"/>
                  </a:lnTo>
                  <a:lnTo>
                    <a:pt x="107" y="276"/>
                  </a:lnTo>
                  <a:lnTo>
                    <a:pt x="107" y="280"/>
                  </a:lnTo>
                  <a:lnTo>
                    <a:pt x="109" y="284"/>
                  </a:lnTo>
                  <a:lnTo>
                    <a:pt x="112" y="287"/>
                  </a:lnTo>
                  <a:lnTo>
                    <a:pt x="117" y="288"/>
                  </a:lnTo>
                  <a:lnTo>
                    <a:pt x="121" y="288"/>
                  </a:lnTo>
                  <a:lnTo>
                    <a:pt x="124" y="287"/>
                  </a:lnTo>
                  <a:lnTo>
                    <a:pt x="127" y="284"/>
                  </a:lnTo>
                  <a:lnTo>
                    <a:pt x="138" y="271"/>
                  </a:lnTo>
                  <a:lnTo>
                    <a:pt x="149" y="261"/>
                  </a:lnTo>
                  <a:lnTo>
                    <a:pt x="161" y="250"/>
                  </a:lnTo>
                  <a:lnTo>
                    <a:pt x="173" y="239"/>
                  </a:lnTo>
                  <a:lnTo>
                    <a:pt x="185" y="229"/>
                  </a:lnTo>
                  <a:lnTo>
                    <a:pt x="196" y="217"/>
                  </a:lnTo>
                  <a:lnTo>
                    <a:pt x="206" y="204"/>
                  </a:lnTo>
                  <a:lnTo>
                    <a:pt x="213" y="190"/>
                  </a:lnTo>
                  <a:lnTo>
                    <a:pt x="219" y="173"/>
                  </a:lnTo>
                  <a:lnTo>
                    <a:pt x="220" y="157"/>
                  </a:lnTo>
                  <a:lnTo>
                    <a:pt x="218" y="141"/>
                  </a:lnTo>
                  <a:lnTo>
                    <a:pt x="212" y="125"/>
                  </a:lnTo>
                  <a:lnTo>
                    <a:pt x="204" y="111"/>
                  </a:lnTo>
                  <a:lnTo>
                    <a:pt x="194" y="97"/>
                  </a:lnTo>
                  <a:lnTo>
                    <a:pt x="182" y="86"/>
                  </a:lnTo>
                  <a:lnTo>
                    <a:pt x="168" y="77"/>
                  </a:lnTo>
                  <a:lnTo>
                    <a:pt x="158" y="70"/>
                  </a:lnTo>
                  <a:lnTo>
                    <a:pt x="146" y="64"/>
                  </a:lnTo>
                  <a:lnTo>
                    <a:pt x="134" y="56"/>
                  </a:lnTo>
                  <a:lnTo>
                    <a:pt x="122" y="50"/>
                  </a:lnTo>
                  <a:lnTo>
                    <a:pt x="109" y="43"/>
                  </a:lnTo>
                  <a:lnTo>
                    <a:pt x="96" y="36"/>
                  </a:lnTo>
                  <a:lnTo>
                    <a:pt x="83" y="29"/>
                  </a:lnTo>
                  <a:lnTo>
                    <a:pt x="70" y="22"/>
                  </a:lnTo>
                  <a:lnTo>
                    <a:pt x="59" y="17"/>
                  </a:lnTo>
                  <a:lnTo>
                    <a:pt x="47" y="12"/>
                  </a:lnTo>
                  <a:lnTo>
                    <a:pt x="36" y="7"/>
                  </a:lnTo>
                  <a:lnTo>
                    <a:pt x="26" y="4"/>
                  </a:lnTo>
                  <a:lnTo>
                    <a:pt x="18" y="1"/>
                  </a:lnTo>
                  <a:lnTo>
                    <a:pt x="10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9" y="7"/>
                  </a:lnTo>
                  <a:lnTo>
                    <a:pt x="20" y="13"/>
                  </a:lnTo>
                  <a:lnTo>
                    <a:pt x="31" y="18"/>
                  </a:lnTo>
                  <a:lnTo>
                    <a:pt x="42" y="23"/>
                  </a:lnTo>
                  <a:lnTo>
                    <a:pt x="54" y="29"/>
                  </a:lnTo>
                  <a:lnTo>
                    <a:pt x="65" y="34"/>
                  </a:lnTo>
                  <a:lnTo>
                    <a:pt x="77" y="40"/>
                  </a:lnTo>
                  <a:lnTo>
                    <a:pt x="88" y="47"/>
                  </a:lnTo>
                  <a:lnTo>
                    <a:pt x="101" y="53"/>
                  </a:lnTo>
                  <a:lnTo>
                    <a:pt x="112" y="60"/>
                  </a:lnTo>
                  <a:lnTo>
                    <a:pt x="124" y="66"/>
                  </a:lnTo>
                  <a:lnTo>
                    <a:pt x="136" y="74"/>
                  </a:lnTo>
                  <a:lnTo>
                    <a:pt x="147" y="82"/>
                  </a:lnTo>
                  <a:lnTo>
                    <a:pt x="158" y="90"/>
                  </a:lnTo>
                  <a:lnTo>
                    <a:pt x="168" y="98"/>
                  </a:lnTo>
                  <a:lnTo>
                    <a:pt x="179" y="10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66" name="Freeform 900"/>
            <p:cNvSpPr>
              <a:spLocks/>
            </p:cNvSpPr>
            <p:nvPr/>
          </p:nvSpPr>
          <p:spPr bwMode="auto">
            <a:xfrm>
              <a:off x="4538" y="3409"/>
              <a:ext cx="107" cy="71"/>
            </a:xfrm>
            <a:custGeom>
              <a:avLst/>
              <a:gdLst>
                <a:gd name="T0" fmla="*/ 0 w 1070"/>
                <a:gd name="T1" fmla="*/ 0 h 844"/>
                <a:gd name="T2" fmla="*/ 0 w 1070"/>
                <a:gd name="T3" fmla="*/ 0 h 844"/>
                <a:gd name="T4" fmla="*/ 0 w 1070"/>
                <a:gd name="T5" fmla="*/ 0 h 844"/>
                <a:gd name="T6" fmla="*/ 0 w 1070"/>
                <a:gd name="T7" fmla="*/ 0 h 844"/>
                <a:gd name="T8" fmla="*/ 0 w 1070"/>
                <a:gd name="T9" fmla="*/ 0 h 8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0"/>
                <a:gd name="T16" fmla="*/ 0 h 844"/>
                <a:gd name="T17" fmla="*/ 1070 w 1070"/>
                <a:gd name="T18" fmla="*/ 844 h 8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0" h="844">
                  <a:moveTo>
                    <a:pt x="141" y="0"/>
                  </a:moveTo>
                  <a:lnTo>
                    <a:pt x="1070" y="194"/>
                  </a:lnTo>
                  <a:lnTo>
                    <a:pt x="919" y="844"/>
                  </a:lnTo>
                  <a:lnTo>
                    <a:pt x="0" y="624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67" name="Freeform 901"/>
            <p:cNvSpPr>
              <a:spLocks/>
            </p:cNvSpPr>
            <p:nvPr/>
          </p:nvSpPr>
          <p:spPr bwMode="auto">
            <a:xfrm>
              <a:off x="4547" y="3411"/>
              <a:ext cx="82" cy="28"/>
            </a:xfrm>
            <a:custGeom>
              <a:avLst/>
              <a:gdLst>
                <a:gd name="T0" fmla="*/ 0 w 819"/>
                <a:gd name="T1" fmla="*/ 0 h 333"/>
                <a:gd name="T2" fmla="*/ 0 w 819"/>
                <a:gd name="T3" fmla="*/ 0 h 333"/>
                <a:gd name="T4" fmla="*/ 0 w 819"/>
                <a:gd name="T5" fmla="*/ 0 h 333"/>
                <a:gd name="T6" fmla="*/ 0 w 819"/>
                <a:gd name="T7" fmla="*/ 0 h 333"/>
                <a:gd name="T8" fmla="*/ 0 w 819"/>
                <a:gd name="T9" fmla="*/ 0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19"/>
                <a:gd name="T16" fmla="*/ 0 h 333"/>
                <a:gd name="T17" fmla="*/ 819 w 819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19" h="333">
                  <a:moveTo>
                    <a:pt x="97" y="0"/>
                  </a:moveTo>
                  <a:lnTo>
                    <a:pt x="819" y="139"/>
                  </a:lnTo>
                  <a:lnTo>
                    <a:pt x="172" y="98"/>
                  </a:lnTo>
                  <a:lnTo>
                    <a:pt x="0" y="333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68" name="Freeform 902"/>
            <p:cNvSpPr>
              <a:spLocks/>
            </p:cNvSpPr>
            <p:nvPr/>
          </p:nvSpPr>
          <p:spPr bwMode="auto">
            <a:xfrm>
              <a:off x="4527" y="3494"/>
              <a:ext cx="108" cy="26"/>
            </a:xfrm>
            <a:custGeom>
              <a:avLst/>
              <a:gdLst>
                <a:gd name="T0" fmla="*/ 0 w 1083"/>
                <a:gd name="T1" fmla="*/ 0 h 306"/>
                <a:gd name="T2" fmla="*/ 0 w 1083"/>
                <a:gd name="T3" fmla="*/ 0 h 306"/>
                <a:gd name="T4" fmla="*/ 0 w 1083"/>
                <a:gd name="T5" fmla="*/ 0 h 306"/>
                <a:gd name="T6" fmla="*/ 0 w 1083"/>
                <a:gd name="T7" fmla="*/ 0 h 306"/>
                <a:gd name="T8" fmla="*/ 0 w 1083"/>
                <a:gd name="T9" fmla="*/ 0 h 3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3"/>
                <a:gd name="T16" fmla="*/ 0 h 306"/>
                <a:gd name="T17" fmla="*/ 1083 w 1083"/>
                <a:gd name="T18" fmla="*/ 306 h 3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3" h="306">
                  <a:moveTo>
                    <a:pt x="34" y="0"/>
                  </a:moveTo>
                  <a:lnTo>
                    <a:pt x="1083" y="261"/>
                  </a:lnTo>
                  <a:lnTo>
                    <a:pt x="1055" y="306"/>
                  </a:lnTo>
                  <a:lnTo>
                    <a:pt x="0" y="2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69" name="Freeform 903"/>
            <p:cNvSpPr>
              <a:spLocks/>
            </p:cNvSpPr>
            <p:nvPr/>
          </p:nvSpPr>
          <p:spPr bwMode="auto">
            <a:xfrm>
              <a:off x="4517" y="3502"/>
              <a:ext cx="109" cy="26"/>
            </a:xfrm>
            <a:custGeom>
              <a:avLst/>
              <a:gdLst>
                <a:gd name="T0" fmla="*/ 0 w 1088"/>
                <a:gd name="T1" fmla="*/ 0 h 311"/>
                <a:gd name="T2" fmla="*/ 0 w 1088"/>
                <a:gd name="T3" fmla="*/ 0 h 311"/>
                <a:gd name="T4" fmla="*/ 0 w 1088"/>
                <a:gd name="T5" fmla="*/ 0 h 311"/>
                <a:gd name="T6" fmla="*/ 0 w 1088"/>
                <a:gd name="T7" fmla="*/ 0 h 311"/>
                <a:gd name="T8" fmla="*/ 0 w 1088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8"/>
                <a:gd name="T16" fmla="*/ 0 h 311"/>
                <a:gd name="T17" fmla="*/ 1088 w 1088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8" h="311">
                  <a:moveTo>
                    <a:pt x="39" y="0"/>
                  </a:moveTo>
                  <a:lnTo>
                    <a:pt x="1088" y="260"/>
                  </a:lnTo>
                  <a:lnTo>
                    <a:pt x="1055" y="311"/>
                  </a:lnTo>
                  <a:lnTo>
                    <a:pt x="0" y="34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70" name="Freeform 904"/>
            <p:cNvSpPr>
              <a:spLocks/>
            </p:cNvSpPr>
            <p:nvPr/>
          </p:nvSpPr>
          <p:spPr bwMode="auto">
            <a:xfrm>
              <a:off x="4534" y="3526"/>
              <a:ext cx="16" cy="6"/>
            </a:xfrm>
            <a:custGeom>
              <a:avLst/>
              <a:gdLst>
                <a:gd name="T0" fmla="*/ 0 w 164"/>
                <a:gd name="T1" fmla="*/ 0 h 72"/>
                <a:gd name="T2" fmla="*/ 0 w 164"/>
                <a:gd name="T3" fmla="*/ 0 h 72"/>
                <a:gd name="T4" fmla="*/ 0 w 164"/>
                <a:gd name="T5" fmla="*/ 0 h 72"/>
                <a:gd name="T6" fmla="*/ 0 w 164"/>
                <a:gd name="T7" fmla="*/ 0 h 72"/>
                <a:gd name="T8" fmla="*/ 0 w 164"/>
                <a:gd name="T9" fmla="*/ 0 h 72"/>
                <a:gd name="T10" fmla="*/ 0 w 164"/>
                <a:gd name="T11" fmla="*/ 0 h 72"/>
                <a:gd name="T12" fmla="*/ 0 w 164"/>
                <a:gd name="T13" fmla="*/ 0 h 72"/>
                <a:gd name="T14" fmla="*/ 0 w 164"/>
                <a:gd name="T15" fmla="*/ 0 h 72"/>
                <a:gd name="T16" fmla="*/ 0 w 164"/>
                <a:gd name="T17" fmla="*/ 0 h 72"/>
                <a:gd name="T18" fmla="*/ 0 w 164"/>
                <a:gd name="T19" fmla="*/ 0 h 72"/>
                <a:gd name="T20" fmla="*/ 0 w 164"/>
                <a:gd name="T21" fmla="*/ 0 h 72"/>
                <a:gd name="T22" fmla="*/ 0 w 164"/>
                <a:gd name="T23" fmla="*/ 0 h 72"/>
                <a:gd name="T24" fmla="*/ 0 w 164"/>
                <a:gd name="T25" fmla="*/ 0 h 72"/>
                <a:gd name="T26" fmla="*/ 0 w 164"/>
                <a:gd name="T27" fmla="*/ 0 h 72"/>
                <a:gd name="T28" fmla="*/ 0 w 164"/>
                <a:gd name="T29" fmla="*/ 0 h 72"/>
                <a:gd name="T30" fmla="*/ 0 w 164"/>
                <a:gd name="T31" fmla="*/ 0 h 72"/>
                <a:gd name="T32" fmla="*/ 0 w 164"/>
                <a:gd name="T33" fmla="*/ 0 h 72"/>
                <a:gd name="T34" fmla="*/ 0 w 164"/>
                <a:gd name="T35" fmla="*/ 0 h 72"/>
                <a:gd name="T36" fmla="*/ 0 w 164"/>
                <a:gd name="T37" fmla="*/ 0 h 72"/>
                <a:gd name="T38" fmla="*/ 0 w 164"/>
                <a:gd name="T39" fmla="*/ 0 h 72"/>
                <a:gd name="T40" fmla="*/ 0 w 164"/>
                <a:gd name="T41" fmla="*/ 0 h 72"/>
                <a:gd name="T42" fmla="*/ 0 w 164"/>
                <a:gd name="T43" fmla="*/ 0 h 72"/>
                <a:gd name="T44" fmla="*/ 0 w 164"/>
                <a:gd name="T45" fmla="*/ 0 h 72"/>
                <a:gd name="T46" fmla="*/ 0 w 164"/>
                <a:gd name="T47" fmla="*/ 0 h 72"/>
                <a:gd name="T48" fmla="*/ 0 w 164"/>
                <a:gd name="T49" fmla="*/ 0 h 72"/>
                <a:gd name="T50" fmla="*/ 0 w 164"/>
                <a:gd name="T51" fmla="*/ 0 h 72"/>
                <a:gd name="T52" fmla="*/ 0 w 164"/>
                <a:gd name="T53" fmla="*/ 0 h 72"/>
                <a:gd name="T54" fmla="*/ 0 w 164"/>
                <a:gd name="T55" fmla="*/ 0 h 72"/>
                <a:gd name="T56" fmla="*/ 0 w 164"/>
                <a:gd name="T57" fmla="*/ 0 h 72"/>
                <a:gd name="T58" fmla="*/ 0 w 164"/>
                <a:gd name="T59" fmla="*/ 0 h 72"/>
                <a:gd name="T60" fmla="*/ 0 w 164"/>
                <a:gd name="T61" fmla="*/ 0 h 72"/>
                <a:gd name="T62" fmla="*/ 0 w 164"/>
                <a:gd name="T63" fmla="*/ 0 h 72"/>
                <a:gd name="T64" fmla="*/ 0 w 164"/>
                <a:gd name="T65" fmla="*/ 0 h 7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64"/>
                <a:gd name="T100" fmla="*/ 0 h 72"/>
                <a:gd name="T101" fmla="*/ 164 w 164"/>
                <a:gd name="T102" fmla="*/ 72 h 7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64" h="72">
                  <a:moveTo>
                    <a:pt x="16" y="1"/>
                  </a:moveTo>
                  <a:lnTo>
                    <a:pt x="21" y="1"/>
                  </a:lnTo>
                  <a:lnTo>
                    <a:pt x="35" y="0"/>
                  </a:lnTo>
                  <a:lnTo>
                    <a:pt x="54" y="0"/>
                  </a:lnTo>
                  <a:lnTo>
                    <a:pt x="78" y="2"/>
                  </a:lnTo>
                  <a:lnTo>
                    <a:pt x="104" y="7"/>
                  </a:lnTo>
                  <a:lnTo>
                    <a:pt x="128" y="17"/>
                  </a:lnTo>
                  <a:lnTo>
                    <a:pt x="149" y="31"/>
                  </a:lnTo>
                  <a:lnTo>
                    <a:pt x="164" y="51"/>
                  </a:lnTo>
                  <a:lnTo>
                    <a:pt x="164" y="52"/>
                  </a:lnTo>
                  <a:lnTo>
                    <a:pt x="164" y="57"/>
                  </a:lnTo>
                  <a:lnTo>
                    <a:pt x="163" y="62"/>
                  </a:lnTo>
                  <a:lnTo>
                    <a:pt x="161" y="67"/>
                  </a:lnTo>
                  <a:lnTo>
                    <a:pt x="156" y="71"/>
                  </a:lnTo>
                  <a:lnTo>
                    <a:pt x="149" y="72"/>
                  </a:lnTo>
                  <a:lnTo>
                    <a:pt x="138" y="71"/>
                  </a:lnTo>
                  <a:lnTo>
                    <a:pt x="124" y="65"/>
                  </a:lnTo>
                  <a:lnTo>
                    <a:pt x="124" y="63"/>
                  </a:lnTo>
                  <a:lnTo>
                    <a:pt x="123" y="59"/>
                  </a:lnTo>
                  <a:lnTo>
                    <a:pt x="120" y="52"/>
                  </a:lnTo>
                  <a:lnTo>
                    <a:pt x="113" y="45"/>
                  </a:lnTo>
                  <a:lnTo>
                    <a:pt x="100" y="38"/>
                  </a:lnTo>
                  <a:lnTo>
                    <a:pt x="81" y="32"/>
                  </a:lnTo>
                  <a:lnTo>
                    <a:pt x="55" y="29"/>
                  </a:lnTo>
                  <a:lnTo>
                    <a:pt x="20" y="29"/>
                  </a:lnTo>
                  <a:lnTo>
                    <a:pt x="18" y="29"/>
                  </a:lnTo>
                  <a:lnTo>
                    <a:pt x="14" y="27"/>
                  </a:lnTo>
                  <a:lnTo>
                    <a:pt x="9" y="25"/>
                  </a:lnTo>
                  <a:lnTo>
                    <a:pt x="4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5" y="7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71" name="Freeform 905"/>
            <p:cNvSpPr>
              <a:spLocks/>
            </p:cNvSpPr>
            <p:nvPr/>
          </p:nvSpPr>
          <p:spPr bwMode="auto">
            <a:xfrm>
              <a:off x="4537" y="3483"/>
              <a:ext cx="15" cy="9"/>
            </a:xfrm>
            <a:custGeom>
              <a:avLst/>
              <a:gdLst>
                <a:gd name="T0" fmla="*/ 0 w 146"/>
                <a:gd name="T1" fmla="*/ 0 h 109"/>
                <a:gd name="T2" fmla="*/ 0 w 146"/>
                <a:gd name="T3" fmla="*/ 0 h 109"/>
                <a:gd name="T4" fmla="*/ 0 w 146"/>
                <a:gd name="T5" fmla="*/ 0 h 109"/>
                <a:gd name="T6" fmla="*/ 0 w 146"/>
                <a:gd name="T7" fmla="*/ 0 h 109"/>
                <a:gd name="T8" fmla="*/ 0 w 146"/>
                <a:gd name="T9" fmla="*/ 0 h 109"/>
                <a:gd name="T10" fmla="*/ 0 w 146"/>
                <a:gd name="T11" fmla="*/ 0 h 109"/>
                <a:gd name="T12" fmla="*/ 0 w 146"/>
                <a:gd name="T13" fmla="*/ 0 h 109"/>
                <a:gd name="T14" fmla="*/ 0 w 146"/>
                <a:gd name="T15" fmla="*/ 0 h 109"/>
                <a:gd name="T16" fmla="*/ 0 w 146"/>
                <a:gd name="T17" fmla="*/ 0 h 109"/>
                <a:gd name="T18" fmla="*/ 0 w 146"/>
                <a:gd name="T19" fmla="*/ 0 h 109"/>
                <a:gd name="T20" fmla="*/ 0 w 146"/>
                <a:gd name="T21" fmla="*/ 0 h 109"/>
                <a:gd name="T22" fmla="*/ 0 w 146"/>
                <a:gd name="T23" fmla="*/ 0 h 109"/>
                <a:gd name="T24" fmla="*/ 0 w 146"/>
                <a:gd name="T25" fmla="*/ 0 h 109"/>
                <a:gd name="T26" fmla="*/ 0 w 146"/>
                <a:gd name="T27" fmla="*/ 0 h 109"/>
                <a:gd name="T28" fmla="*/ 0 w 146"/>
                <a:gd name="T29" fmla="*/ 0 h 109"/>
                <a:gd name="T30" fmla="*/ 0 w 146"/>
                <a:gd name="T31" fmla="*/ 0 h 109"/>
                <a:gd name="T32" fmla="*/ 0 w 146"/>
                <a:gd name="T33" fmla="*/ 0 h 109"/>
                <a:gd name="T34" fmla="*/ 0 w 146"/>
                <a:gd name="T35" fmla="*/ 0 h 109"/>
                <a:gd name="T36" fmla="*/ 0 w 146"/>
                <a:gd name="T37" fmla="*/ 0 h 10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6"/>
                <a:gd name="T58" fmla="*/ 0 h 109"/>
                <a:gd name="T59" fmla="*/ 146 w 146"/>
                <a:gd name="T60" fmla="*/ 109 h 10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6" h="109">
                  <a:moveTo>
                    <a:pt x="45" y="0"/>
                  </a:moveTo>
                  <a:lnTo>
                    <a:pt x="42" y="0"/>
                  </a:lnTo>
                  <a:lnTo>
                    <a:pt x="35" y="3"/>
                  </a:lnTo>
                  <a:lnTo>
                    <a:pt x="26" y="7"/>
                  </a:lnTo>
                  <a:lnTo>
                    <a:pt x="15" y="14"/>
                  </a:lnTo>
                  <a:lnTo>
                    <a:pt x="6" y="24"/>
                  </a:lnTo>
                  <a:lnTo>
                    <a:pt x="1" y="39"/>
                  </a:lnTo>
                  <a:lnTo>
                    <a:pt x="0" y="59"/>
                  </a:lnTo>
                  <a:lnTo>
                    <a:pt x="6" y="85"/>
                  </a:lnTo>
                  <a:lnTo>
                    <a:pt x="85" y="109"/>
                  </a:lnTo>
                  <a:lnTo>
                    <a:pt x="84" y="104"/>
                  </a:lnTo>
                  <a:lnTo>
                    <a:pt x="84" y="93"/>
                  </a:lnTo>
                  <a:lnTo>
                    <a:pt x="84" y="76"/>
                  </a:lnTo>
                  <a:lnTo>
                    <a:pt x="87" y="58"/>
                  </a:lnTo>
                  <a:lnTo>
                    <a:pt x="93" y="40"/>
                  </a:lnTo>
                  <a:lnTo>
                    <a:pt x="104" y="27"/>
                  </a:lnTo>
                  <a:lnTo>
                    <a:pt x="121" y="20"/>
                  </a:lnTo>
                  <a:lnTo>
                    <a:pt x="146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72" name="Freeform 906"/>
            <p:cNvSpPr>
              <a:spLocks/>
            </p:cNvSpPr>
            <p:nvPr/>
          </p:nvSpPr>
          <p:spPr bwMode="auto">
            <a:xfrm>
              <a:off x="4620" y="3499"/>
              <a:ext cx="15" cy="9"/>
            </a:xfrm>
            <a:custGeom>
              <a:avLst/>
              <a:gdLst>
                <a:gd name="T0" fmla="*/ 0 w 146"/>
                <a:gd name="T1" fmla="*/ 0 h 107"/>
                <a:gd name="T2" fmla="*/ 0 w 146"/>
                <a:gd name="T3" fmla="*/ 0 h 107"/>
                <a:gd name="T4" fmla="*/ 0 w 146"/>
                <a:gd name="T5" fmla="*/ 0 h 107"/>
                <a:gd name="T6" fmla="*/ 0 w 146"/>
                <a:gd name="T7" fmla="*/ 0 h 107"/>
                <a:gd name="T8" fmla="*/ 0 w 146"/>
                <a:gd name="T9" fmla="*/ 0 h 107"/>
                <a:gd name="T10" fmla="*/ 0 w 146"/>
                <a:gd name="T11" fmla="*/ 0 h 107"/>
                <a:gd name="T12" fmla="*/ 0 w 146"/>
                <a:gd name="T13" fmla="*/ 0 h 107"/>
                <a:gd name="T14" fmla="*/ 0 w 146"/>
                <a:gd name="T15" fmla="*/ 0 h 107"/>
                <a:gd name="T16" fmla="*/ 0 w 146"/>
                <a:gd name="T17" fmla="*/ 0 h 107"/>
                <a:gd name="T18" fmla="*/ 0 w 146"/>
                <a:gd name="T19" fmla="*/ 0 h 107"/>
                <a:gd name="T20" fmla="*/ 0 w 146"/>
                <a:gd name="T21" fmla="*/ 0 h 107"/>
                <a:gd name="T22" fmla="*/ 0 w 146"/>
                <a:gd name="T23" fmla="*/ 0 h 107"/>
                <a:gd name="T24" fmla="*/ 0 w 146"/>
                <a:gd name="T25" fmla="*/ 0 h 107"/>
                <a:gd name="T26" fmla="*/ 0 w 146"/>
                <a:gd name="T27" fmla="*/ 0 h 107"/>
                <a:gd name="T28" fmla="*/ 0 w 146"/>
                <a:gd name="T29" fmla="*/ 0 h 107"/>
                <a:gd name="T30" fmla="*/ 0 w 146"/>
                <a:gd name="T31" fmla="*/ 0 h 107"/>
                <a:gd name="T32" fmla="*/ 0 w 146"/>
                <a:gd name="T33" fmla="*/ 0 h 107"/>
                <a:gd name="T34" fmla="*/ 0 w 146"/>
                <a:gd name="T35" fmla="*/ 0 h 107"/>
                <a:gd name="T36" fmla="*/ 0 w 146"/>
                <a:gd name="T37" fmla="*/ 0 h 10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46"/>
                <a:gd name="T58" fmla="*/ 0 h 107"/>
                <a:gd name="T59" fmla="*/ 146 w 146"/>
                <a:gd name="T60" fmla="*/ 107 h 10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46" h="107">
                  <a:moveTo>
                    <a:pt x="45" y="0"/>
                  </a:moveTo>
                  <a:lnTo>
                    <a:pt x="42" y="0"/>
                  </a:lnTo>
                  <a:lnTo>
                    <a:pt x="35" y="2"/>
                  </a:lnTo>
                  <a:lnTo>
                    <a:pt x="25" y="6"/>
                  </a:lnTo>
                  <a:lnTo>
                    <a:pt x="15" y="12"/>
                  </a:lnTo>
                  <a:lnTo>
                    <a:pt x="6" y="23"/>
                  </a:lnTo>
                  <a:lnTo>
                    <a:pt x="0" y="38"/>
                  </a:lnTo>
                  <a:lnTo>
                    <a:pt x="0" y="58"/>
                  </a:lnTo>
                  <a:lnTo>
                    <a:pt x="6" y="85"/>
                  </a:lnTo>
                  <a:lnTo>
                    <a:pt x="84" y="107"/>
                  </a:lnTo>
                  <a:lnTo>
                    <a:pt x="83" y="103"/>
                  </a:lnTo>
                  <a:lnTo>
                    <a:pt x="83" y="91"/>
                  </a:lnTo>
                  <a:lnTo>
                    <a:pt x="83" y="75"/>
                  </a:lnTo>
                  <a:lnTo>
                    <a:pt x="86" y="56"/>
                  </a:lnTo>
                  <a:lnTo>
                    <a:pt x="92" y="40"/>
                  </a:lnTo>
                  <a:lnTo>
                    <a:pt x="103" y="27"/>
                  </a:lnTo>
                  <a:lnTo>
                    <a:pt x="121" y="19"/>
                  </a:lnTo>
                  <a:lnTo>
                    <a:pt x="146" y="2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73" name="Freeform 907"/>
            <p:cNvSpPr>
              <a:spLocks/>
            </p:cNvSpPr>
            <p:nvPr/>
          </p:nvSpPr>
          <p:spPr bwMode="auto">
            <a:xfrm>
              <a:off x="4553" y="3485"/>
              <a:ext cx="63" cy="16"/>
            </a:xfrm>
            <a:custGeom>
              <a:avLst/>
              <a:gdLst>
                <a:gd name="T0" fmla="*/ 0 w 629"/>
                <a:gd name="T1" fmla="*/ 0 h 182"/>
                <a:gd name="T2" fmla="*/ 0 w 629"/>
                <a:gd name="T3" fmla="*/ 0 h 182"/>
                <a:gd name="T4" fmla="*/ 0 w 629"/>
                <a:gd name="T5" fmla="*/ 0 h 182"/>
                <a:gd name="T6" fmla="*/ 0 w 629"/>
                <a:gd name="T7" fmla="*/ 0 h 182"/>
                <a:gd name="T8" fmla="*/ 0 w 629"/>
                <a:gd name="T9" fmla="*/ 0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29"/>
                <a:gd name="T16" fmla="*/ 0 h 182"/>
                <a:gd name="T17" fmla="*/ 629 w 629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29" h="182">
                  <a:moveTo>
                    <a:pt x="0" y="40"/>
                  </a:moveTo>
                  <a:lnTo>
                    <a:pt x="601" y="182"/>
                  </a:lnTo>
                  <a:lnTo>
                    <a:pt x="629" y="142"/>
                  </a:lnTo>
                  <a:lnTo>
                    <a:pt x="29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74" name="Freeform 908"/>
            <p:cNvSpPr>
              <a:spLocks/>
            </p:cNvSpPr>
            <p:nvPr/>
          </p:nvSpPr>
          <p:spPr bwMode="auto">
            <a:xfrm>
              <a:off x="4553" y="3492"/>
              <a:ext cx="60" cy="14"/>
            </a:xfrm>
            <a:custGeom>
              <a:avLst/>
              <a:gdLst>
                <a:gd name="T0" fmla="*/ 0 w 606"/>
                <a:gd name="T1" fmla="*/ 0 h 170"/>
                <a:gd name="T2" fmla="*/ 0 w 606"/>
                <a:gd name="T3" fmla="*/ 0 h 170"/>
                <a:gd name="T4" fmla="*/ 0 w 606"/>
                <a:gd name="T5" fmla="*/ 0 h 170"/>
                <a:gd name="T6" fmla="*/ 0 w 606"/>
                <a:gd name="T7" fmla="*/ 0 h 170"/>
                <a:gd name="T8" fmla="*/ 0 w 606"/>
                <a:gd name="T9" fmla="*/ 0 h 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6"/>
                <a:gd name="T16" fmla="*/ 0 h 170"/>
                <a:gd name="T17" fmla="*/ 606 w 606"/>
                <a:gd name="T18" fmla="*/ 170 h 1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6" h="170">
                  <a:moveTo>
                    <a:pt x="0" y="28"/>
                  </a:moveTo>
                  <a:lnTo>
                    <a:pt x="600" y="170"/>
                  </a:lnTo>
                  <a:lnTo>
                    <a:pt x="606" y="142"/>
                  </a:lnTo>
                  <a:lnTo>
                    <a:pt x="5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sp>
          <p:nvSpPr>
            <p:cNvPr id="81075" name="Freeform 909"/>
            <p:cNvSpPr>
              <a:spLocks/>
            </p:cNvSpPr>
            <p:nvPr/>
          </p:nvSpPr>
          <p:spPr bwMode="auto">
            <a:xfrm>
              <a:off x="4553" y="3482"/>
              <a:ext cx="60" cy="14"/>
            </a:xfrm>
            <a:custGeom>
              <a:avLst/>
              <a:gdLst>
                <a:gd name="T0" fmla="*/ 0 w 606"/>
                <a:gd name="T1" fmla="*/ 0 h 170"/>
                <a:gd name="T2" fmla="*/ 0 w 606"/>
                <a:gd name="T3" fmla="*/ 0 h 170"/>
                <a:gd name="T4" fmla="*/ 0 w 606"/>
                <a:gd name="T5" fmla="*/ 0 h 170"/>
                <a:gd name="T6" fmla="*/ 0 w 606"/>
                <a:gd name="T7" fmla="*/ 0 h 170"/>
                <a:gd name="T8" fmla="*/ 0 w 606"/>
                <a:gd name="T9" fmla="*/ 0 h 1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6"/>
                <a:gd name="T16" fmla="*/ 0 h 170"/>
                <a:gd name="T17" fmla="*/ 606 w 606"/>
                <a:gd name="T18" fmla="*/ 170 h 1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6" h="170">
                  <a:moveTo>
                    <a:pt x="0" y="28"/>
                  </a:moveTo>
                  <a:lnTo>
                    <a:pt x="600" y="170"/>
                  </a:lnTo>
                  <a:lnTo>
                    <a:pt x="606" y="142"/>
                  </a:lnTo>
                  <a:lnTo>
                    <a:pt x="5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F2E5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000000"/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</p:grpSp>
      <p:sp>
        <p:nvSpPr>
          <p:cNvPr id="81040" name="AutoShape 916"/>
          <p:cNvSpPr>
            <a:spLocks noChangeAspect="1" noChangeArrowheads="1" noTextEdit="1"/>
          </p:cNvSpPr>
          <p:nvPr/>
        </p:nvSpPr>
        <p:spPr bwMode="auto">
          <a:xfrm flipH="1">
            <a:off x="6751639" y="2174876"/>
            <a:ext cx="51752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1041" name="Freeform 918"/>
          <p:cNvSpPr>
            <a:spLocks/>
          </p:cNvSpPr>
          <p:nvPr/>
        </p:nvSpPr>
        <p:spPr bwMode="auto">
          <a:xfrm flipH="1">
            <a:off x="7124701" y="2266950"/>
            <a:ext cx="74613" cy="88900"/>
          </a:xfrm>
          <a:custGeom>
            <a:avLst/>
            <a:gdLst>
              <a:gd name="T0" fmla="*/ 2147483646 w 188"/>
              <a:gd name="T1" fmla="*/ 0 h 168"/>
              <a:gd name="T2" fmla="*/ 2147483646 w 188"/>
              <a:gd name="T3" fmla="*/ 2147483646 h 168"/>
              <a:gd name="T4" fmla="*/ 2147483646 w 188"/>
              <a:gd name="T5" fmla="*/ 2147483646 h 168"/>
              <a:gd name="T6" fmla="*/ 2147483646 w 188"/>
              <a:gd name="T7" fmla="*/ 2147483646 h 168"/>
              <a:gd name="T8" fmla="*/ 2147483646 w 188"/>
              <a:gd name="T9" fmla="*/ 2147483646 h 168"/>
              <a:gd name="T10" fmla="*/ 2147483646 w 188"/>
              <a:gd name="T11" fmla="*/ 2147483646 h 168"/>
              <a:gd name="T12" fmla="*/ 2147483646 w 188"/>
              <a:gd name="T13" fmla="*/ 2147483646 h 168"/>
              <a:gd name="T14" fmla="*/ 2147483646 w 188"/>
              <a:gd name="T15" fmla="*/ 2147483646 h 168"/>
              <a:gd name="T16" fmla="*/ 2147483646 w 188"/>
              <a:gd name="T17" fmla="*/ 2147483646 h 168"/>
              <a:gd name="T18" fmla="*/ 2147483646 w 188"/>
              <a:gd name="T19" fmla="*/ 2147483646 h 168"/>
              <a:gd name="T20" fmla="*/ 2147483646 w 188"/>
              <a:gd name="T21" fmla="*/ 2147483646 h 168"/>
              <a:gd name="T22" fmla="*/ 2147483646 w 188"/>
              <a:gd name="T23" fmla="*/ 2147483646 h 168"/>
              <a:gd name="T24" fmla="*/ 0 w 188"/>
              <a:gd name="T25" fmla="*/ 2147483646 h 168"/>
              <a:gd name="T26" fmla="*/ 2147483646 w 188"/>
              <a:gd name="T27" fmla="*/ 2147483646 h 168"/>
              <a:gd name="T28" fmla="*/ 2147483646 w 188"/>
              <a:gd name="T29" fmla="*/ 2147483646 h 168"/>
              <a:gd name="T30" fmla="*/ 2147483646 w 188"/>
              <a:gd name="T31" fmla="*/ 2147483646 h 168"/>
              <a:gd name="T32" fmla="*/ 2147483646 w 188"/>
              <a:gd name="T33" fmla="*/ 0 h 168"/>
              <a:gd name="T34" fmla="*/ 2147483646 w 188"/>
              <a:gd name="T35" fmla="*/ 2147483646 h 168"/>
              <a:gd name="T36" fmla="*/ 2147483646 w 188"/>
              <a:gd name="T37" fmla="*/ 2147483646 h 168"/>
              <a:gd name="T38" fmla="*/ 2147483646 w 188"/>
              <a:gd name="T39" fmla="*/ 2147483646 h 168"/>
              <a:gd name="T40" fmla="*/ 2147483646 w 188"/>
              <a:gd name="T41" fmla="*/ 2147483646 h 168"/>
              <a:gd name="T42" fmla="*/ 2147483646 w 188"/>
              <a:gd name="T43" fmla="*/ 2147483646 h 168"/>
              <a:gd name="T44" fmla="*/ 2147483646 w 188"/>
              <a:gd name="T45" fmla="*/ 2147483646 h 168"/>
              <a:gd name="T46" fmla="*/ 2147483646 w 188"/>
              <a:gd name="T47" fmla="*/ 2147483646 h 168"/>
              <a:gd name="T48" fmla="*/ 2147483646 w 188"/>
              <a:gd name="T49" fmla="*/ 2147483646 h 168"/>
              <a:gd name="T50" fmla="*/ 2147483646 w 188"/>
              <a:gd name="T51" fmla="*/ 2147483646 h 168"/>
              <a:gd name="T52" fmla="*/ 2147483646 w 188"/>
              <a:gd name="T53" fmla="*/ 2147483646 h 168"/>
              <a:gd name="T54" fmla="*/ 2147483646 w 188"/>
              <a:gd name="T55" fmla="*/ 2147483646 h 168"/>
              <a:gd name="T56" fmla="*/ 2147483646 w 188"/>
              <a:gd name="T57" fmla="*/ 2147483646 h 168"/>
              <a:gd name="T58" fmla="*/ 2147483646 w 188"/>
              <a:gd name="T59" fmla="*/ 2147483646 h 168"/>
              <a:gd name="T60" fmla="*/ 2147483646 w 188"/>
              <a:gd name="T61" fmla="*/ 2147483646 h 168"/>
              <a:gd name="T62" fmla="*/ 2147483646 w 188"/>
              <a:gd name="T63" fmla="*/ 2147483646 h 168"/>
              <a:gd name="T64" fmla="*/ 2147483646 w 188"/>
              <a:gd name="T65" fmla="*/ 2147483646 h 168"/>
              <a:gd name="T66" fmla="*/ 2147483646 w 188"/>
              <a:gd name="T67" fmla="*/ 2147483646 h 168"/>
              <a:gd name="T68" fmla="*/ 2147483646 w 188"/>
              <a:gd name="T69" fmla="*/ 2147483646 h 168"/>
              <a:gd name="T70" fmla="*/ 2147483646 w 188"/>
              <a:gd name="T71" fmla="*/ 0 h 16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188"/>
              <a:gd name="T109" fmla="*/ 0 h 168"/>
              <a:gd name="T110" fmla="*/ 188 w 188"/>
              <a:gd name="T111" fmla="*/ 168 h 168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188" h="168">
                <a:moveTo>
                  <a:pt x="92" y="0"/>
                </a:moveTo>
                <a:lnTo>
                  <a:pt x="135" y="7"/>
                </a:lnTo>
                <a:lnTo>
                  <a:pt x="164" y="27"/>
                </a:lnTo>
                <a:lnTo>
                  <a:pt x="182" y="54"/>
                </a:lnTo>
                <a:lnTo>
                  <a:pt x="188" y="84"/>
                </a:lnTo>
                <a:lnTo>
                  <a:pt x="182" y="115"/>
                </a:lnTo>
                <a:lnTo>
                  <a:pt x="164" y="141"/>
                </a:lnTo>
                <a:lnTo>
                  <a:pt x="135" y="161"/>
                </a:lnTo>
                <a:lnTo>
                  <a:pt x="92" y="168"/>
                </a:lnTo>
                <a:lnTo>
                  <a:pt x="51" y="161"/>
                </a:lnTo>
                <a:lnTo>
                  <a:pt x="22" y="141"/>
                </a:lnTo>
                <a:lnTo>
                  <a:pt x="5" y="115"/>
                </a:lnTo>
                <a:lnTo>
                  <a:pt x="0" y="84"/>
                </a:lnTo>
                <a:lnTo>
                  <a:pt x="5" y="54"/>
                </a:lnTo>
                <a:lnTo>
                  <a:pt x="22" y="27"/>
                </a:lnTo>
                <a:lnTo>
                  <a:pt x="51" y="7"/>
                </a:lnTo>
                <a:lnTo>
                  <a:pt x="92" y="0"/>
                </a:lnTo>
                <a:lnTo>
                  <a:pt x="96" y="37"/>
                </a:lnTo>
                <a:lnTo>
                  <a:pt x="72" y="42"/>
                </a:lnTo>
                <a:lnTo>
                  <a:pt x="57" y="52"/>
                </a:lnTo>
                <a:lnTo>
                  <a:pt x="47" y="67"/>
                </a:lnTo>
                <a:lnTo>
                  <a:pt x="45" y="85"/>
                </a:lnTo>
                <a:lnTo>
                  <a:pt x="47" y="102"/>
                </a:lnTo>
                <a:lnTo>
                  <a:pt x="58" y="117"/>
                </a:lnTo>
                <a:lnTo>
                  <a:pt x="74" y="128"/>
                </a:lnTo>
                <a:lnTo>
                  <a:pt x="96" y="132"/>
                </a:lnTo>
                <a:lnTo>
                  <a:pt x="120" y="128"/>
                </a:lnTo>
                <a:lnTo>
                  <a:pt x="136" y="117"/>
                </a:lnTo>
                <a:lnTo>
                  <a:pt x="147" y="102"/>
                </a:lnTo>
                <a:lnTo>
                  <a:pt x="151" y="85"/>
                </a:lnTo>
                <a:lnTo>
                  <a:pt x="148" y="67"/>
                </a:lnTo>
                <a:lnTo>
                  <a:pt x="137" y="52"/>
                </a:lnTo>
                <a:lnTo>
                  <a:pt x="120" y="42"/>
                </a:lnTo>
                <a:lnTo>
                  <a:pt x="96" y="37"/>
                </a:lnTo>
                <a:lnTo>
                  <a:pt x="9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1042" name="Freeform 919"/>
          <p:cNvSpPr>
            <a:spLocks/>
          </p:cNvSpPr>
          <p:nvPr/>
        </p:nvSpPr>
        <p:spPr bwMode="auto">
          <a:xfrm flipH="1">
            <a:off x="6818313" y="2266950"/>
            <a:ext cx="76200" cy="88900"/>
          </a:xfrm>
          <a:custGeom>
            <a:avLst/>
            <a:gdLst>
              <a:gd name="T0" fmla="*/ 2147483646 w 192"/>
              <a:gd name="T1" fmla="*/ 0 h 168"/>
              <a:gd name="T2" fmla="*/ 2147483646 w 192"/>
              <a:gd name="T3" fmla="*/ 2147483646 h 168"/>
              <a:gd name="T4" fmla="*/ 2147483646 w 192"/>
              <a:gd name="T5" fmla="*/ 2147483646 h 168"/>
              <a:gd name="T6" fmla="*/ 2147483646 w 192"/>
              <a:gd name="T7" fmla="*/ 2147483646 h 168"/>
              <a:gd name="T8" fmla="*/ 2147483646 w 192"/>
              <a:gd name="T9" fmla="*/ 2147483646 h 168"/>
              <a:gd name="T10" fmla="*/ 2147483646 w 192"/>
              <a:gd name="T11" fmla="*/ 2147483646 h 168"/>
              <a:gd name="T12" fmla="*/ 2147483646 w 192"/>
              <a:gd name="T13" fmla="*/ 2147483646 h 168"/>
              <a:gd name="T14" fmla="*/ 2147483646 w 192"/>
              <a:gd name="T15" fmla="*/ 2147483646 h 168"/>
              <a:gd name="T16" fmla="*/ 2147483646 w 192"/>
              <a:gd name="T17" fmla="*/ 2147483646 h 168"/>
              <a:gd name="T18" fmla="*/ 2147483646 w 192"/>
              <a:gd name="T19" fmla="*/ 2147483646 h 168"/>
              <a:gd name="T20" fmla="*/ 2147483646 w 192"/>
              <a:gd name="T21" fmla="*/ 2147483646 h 168"/>
              <a:gd name="T22" fmla="*/ 2147483646 w 192"/>
              <a:gd name="T23" fmla="*/ 2147483646 h 168"/>
              <a:gd name="T24" fmla="*/ 0 w 192"/>
              <a:gd name="T25" fmla="*/ 2147483646 h 168"/>
              <a:gd name="T26" fmla="*/ 2147483646 w 192"/>
              <a:gd name="T27" fmla="*/ 2147483646 h 168"/>
              <a:gd name="T28" fmla="*/ 2147483646 w 192"/>
              <a:gd name="T29" fmla="*/ 2147483646 h 168"/>
              <a:gd name="T30" fmla="*/ 2147483646 w 192"/>
              <a:gd name="T31" fmla="*/ 2147483646 h 168"/>
              <a:gd name="T32" fmla="*/ 2147483646 w 192"/>
              <a:gd name="T33" fmla="*/ 0 h 168"/>
              <a:gd name="T34" fmla="*/ 2147483646 w 192"/>
              <a:gd name="T35" fmla="*/ 0 h 168"/>
              <a:gd name="T36" fmla="*/ 2147483646 w 192"/>
              <a:gd name="T37" fmla="*/ 2147483646 h 168"/>
              <a:gd name="T38" fmla="*/ 2147483646 w 192"/>
              <a:gd name="T39" fmla="*/ 2147483646 h 168"/>
              <a:gd name="T40" fmla="*/ 2147483646 w 192"/>
              <a:gd name="T41" fmla="*/ 2147483646 h 168"/>
              <a:gd name="T42" fmla="*/ 2147483646 w 192"/>
              <a:gd name="T43" fmla="*/ 2147483646 h 168"/>
              <a:gd name="T44" fmla="*/ 2147483646 w 192"/>
              <a:gd name="T45" fmla="*/ 2147483646 h 168"/>
              <a:gd name="T46" fmla="*/ 2147483646 w 192"/>
              <a:gd name="T47" fmla="*/ 2147483646 h 168"/>
              <a:gd name="T48" fmla="*/ 2147483646 w 192"/>
              <a:gd name="T49" fmla="*/ 2147483646 h 168"/>
              <a:gd name="T50" fmla="*/ 2147483646 w 192"/>
              <a:gd name="T51" fmla="*/ 2147483646 h 168"/>
              <a:gd name="T52" fmla="*/ 2147483646 w 192"/>
              <a:gd name="T53" fmla="*/ 2147483646 h 168"/>
              <a:gd name="T54" fmla="*/ 2147483646 w 192"/>
              <a:gd name="T55" fmla="*/ 2147483646 h 168"/>
              <a:gd name="T56" fmla="*/ 2147483646 w 192"/>
              <a:gd name="T57" fmla="*/ 2147483646 h 168"/>
              <a:gd name="T58" fmla="*/ 2147483646 w 192"/>
              <a:gd name="T59" fmla="*/ 2147483646 h 168"/>
              <a:gd name="T60" fmla="*/ 2147483646 w 192"/>
              <a:gd name="T61" fmla="*/ 2147483646 h 168"/>
              <a:gd name="T62" fmla="*/ 2147483646 w 192"/>
              <a:gd name="T63" fmla="*/ 2147483646 h 168"/>
              <a:gd name="T64" fmla="*/ 2147483646 w 192"/>
              <a:gd name="T65" fmla="*/ 2147483646 h 168"/>
              <a:gd name="T66" fmla="*/ 2147483646 w 192"/>
              <a:gd name="T67" fmla="*/ 2147483646 h 168"/>
              <a:gd name="T68" fmla="*/ 2147483646 w 192"/>
              <a:gd name="T69" fmla="*/ 2147483646 h 168"/>
              <a:gd name="T70" fmla="*/ 2147483646 w 192"/>
              <a:gd name="T71" fmla="*/ 2147483646 h 168"/>
              <a:gd name="T72" fmla="*/ 2147483646 w 192"/>
              <a:gd name="T73" fmla="*/ 0 h 16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92"/>
              <a:gd name="T112" fmla="*/ 0 h 168"/>
              <a:gd name="T113" fmla="*/ 192 w 192"/>
              <a:gd name="T114" fmla="*/ 168 h 168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92" h="168">
                <a:moveTo>
                  <a:pt x="95" y="0"/>
                </a:moveTo>
                <a:lnTo>
                  <a:pt x="138" y="7"/>
                </a:lnTo>
                <a:lnTo>
                  <a:pt x="168" y="27"/>
                </a:lnTo>
                <a:lnTo>
                  <a:pt x="185" y="54"/>
                </a:lnTo>
                <a:lnTo>
                  <a:pt x="192" y="84"/>
                </a:lnTo>
                <a:lnTo>
                  <a:pt x="187" y="115"/>
                </a:lnTo>
                <a:lnTo>
                  <a:pt x="168" y="141"/>
                </a:lnTo>
                <a:lnTo>
                  <a:pt x="138" y="161"/>
                </a:lnTo>
                <a:lnTo>
                  <a:pt x="95" y="168"/>
                </a:lnTo>
                <a:lnTo>
                  <a:pt x="53" y="161"/>
                </a:lnTo>
                <a:lnTo>
                  <a:pt x="24" y="141"/>
                </a:lnTo>
                <a:lnTo>
                  <a:pt x="5" y="115"/>
                </a:lnTo>
                <a:lnTo>
                  <a:pt x="0" y="84"/>
                </a:lnTo>
                <a:lnTo>
                  <a:pt x="6" y="54"/>
                </a:lnTo>
                <a:lnTo>
                  <a:pt x="24" y="27"/>
                </a:lnTo>
                <a:lnTo>
                  <a:pt x="54" y="7"/>
                </a:lnTo>
                <a:lnTo>
                  <a:pt x="95" y="0"/>
                </a:lnTo>
                <a:lnTo>
                  <a:pt x="95" y="37"/>
                </a:lnTo>
                <a:lnTo>
                  <a:pt x="71" y="42"/>
                </a:lnTo>
                <a:lnTo>
                  <a:pt x="56" y="52"/>
                </a:lnTo>
                <a:lnTo>
                  <a:pt x="46" y="67"/>
                </a:lnTo>
                <a:lnTo>
                  <a:pt x="44" y="85"/>
                </a:lnTo>
                <a:lnTo>
                  <a:pt x="46" y="102"/>
                </a:lnTo>
                <a:lnTo>
                  <a:pt x="57" y="117"/>
                </a:lnTo>
                <a:lnTo>
                  <a:pt x="73" y="128"/>
                </a:lnTo>
                <a:lnTo>
                  <a:pt x="95" y="132"/>
                </a:lnTo>
                <a:lnTo>
                  <a:pt x="119" y="128"/>
                </a:lnTo>
                <a:lnTo>
                  <a:pt x="135" y="117"/>
                </a:lnTo>
                <a:lnTo>
                  <a:pt x="146" y="102"/>
                </a:lnTo>
                <a:lnTo>
                  <a:pt x="150" y="85"/>
                </a:lnTo>
                <a:lnTo>
                  <a:pt x="147" y="67"/>
                </a:lnTo>
                <a:lnTo>
                  <a:pt x="136" y="52"/>
                </a:lnTo>
                <a:lnTo>
                  <a:pt x="119" y="42"/>
                </a:lnTo>
                <a:lnTo>
                  <a:pt x="95" y="37"/>
                </a:lnTo>
                <a:lnTo>
                  <a:pt x="95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1043" name="Freeform 920"/>
          <p:cNvSpPr>
            <a:spLocks/>
          </p:cNvSpPr>
          <p:nvPr/>
        </p:nvSpPr>
        <p:spPr bwMode="auto">
          <a:xfrm flipH="1">
            <a:off x="6956425" y="2251075"/>
            <a:ext cx="128588" cy="77788"/>
          </a:xfrm>
          <a:custGeom>
            <a:avLst/>
            <a:gdLst>
              <a:gd name="T0" fmla="*/ 2147483646 w 325"/>
              <a:gd name="T1" fmla="*/ 0 h 148"/>
              <a:gd name="T2" fmla="*/ 2147483646 w 325"/>
              <a:gd name="T3" fmla="*/ 0 h 148"/>
              <a:gd name="T4" fmla="*/ 2147483646 w 325"/>
              <a:gd name="T5" fmla="*/ 0 h 148"/>
              <a:gd name="T6" fmla="*/ 2147483646 w 325"/>
              <a:gd name="T7" fmla="*/ 0 h 148"/>
              <a:gd name="T8" fmla="*/ 2147483646 w 325"/>
              <a:gd name="T9" fmla="*/ 2147483646 h 148"/>
              <a:gd name="T10" fmla="*/ 2147483646 w 325"/>
              <a:gd name="T11" fmla="*/ 2147483646 h 148"/>
              <a:gd name="T12" fmla="*/ 2147483646 w 325"/>
              <a:gd name="T13" fmla="*/ 2147483646 h 148"/>
              <a:gd name="T14" fmla="*/ 2147483646 w 325"/>
              <a:gd name="T15" fmla="*/ 2147483646 h 148"/>
              <a:gd name="T16" fmla="*/ 2147483646 w 325"/>
              <a:gd name="T17" fmla="*/ 2147483646 h 148"/>
              <a:gd name="T18" fmla="*/ 2147483646 w 325"/>
              <a:gd name="T19" fmla="*/ 2147483646 h 148"/>
              <a:gd name="T20" fmla="*/ 2147483646 w 325"/>
              <a:gd name="T21" fmla="*/ 2147483646 h 148"/>
              <a:gd name="T22" fmla="*/ 2147483646 w 325"/>
              <a:gd name="T23" fmla="*/ 2147483646 h 148"/>
              <a:gd name="T24" fmla="*/ 2147483646 w 325"/>
              <a:gd name="T25" fmla="*/ 2147483646 h 148"/>
              <a:gd name="T26" fmla="*/ 2147483646 w 325"/>
              <a:gd name="T27" fmla="*/ 2147483646 h 148"/>
              <a:gd name="T28" fmla="*/ 2147483646 w 325"/>
              <a:gd name="T29" fmla="*/ 2147483646 h 148"/>
              <a:gd name="T30" fmla="*/ 2147483646 w 325"/>
              <a:gd name="T31" fmla="*/ 2147483646 h 148"/>
              <a:gd name="T32" fmla="*/ 2147483646 w 325"/>
              <a:gd name="T33" fmla="*/ 2147483646 h 148"/>
              <a:gd name="T34" fmla="*/ 2147483646 w 325"/>
              <a:gd name="T35" fmla="*/ 2147483646 h 148"/>
              <a:gd name="T36" fmla="*/ 2147483646 w 325"/>
              <a:gd name="T37" fmla="*/ 2147483646 h 148"/>
              <a:gd name="T38" fmla="*/ 2147483646 w 325"/>
              <a:gd name="T39" fmla="*/ 2147483646 h 148"/>
              <a:gd name="T40" fmla="*/ 2147483646 w 325"/>
              <a:gd name="T41" fmla="*/ 2147483646 h 148"/>
              <a:gd name="T42" fmla="*/ 2147483646 w 325"/>
              <a:gd name="T43" fmla="*/ 2147483646 h 148"/>
              <a:gd name="T44" fmla="*/ 2147483646 w 325"/>
              <a:gd name="T45" fmla="*/ 2147483646 h 148"/>
              <a:gd name="T46" fmla="*/ 2147483646 w 325"/>
              <a:gd name="T47" fmla="*/ 2147483646 h 148"/>
              <a:gd name="T48" fmla="*/ 2147483646 w 325"/>
              <a:gd name="T49" fmla="*/ 2147483646 h 148"/>
              <a:gd name="T50" fmla="*/ 2147483646 w 325"/>
              <a:gd name="T51" fmla="*/ 2147483646 h 148"/>
              <a:gd name="T52" fmla="*/ 2147483646 w 325"/>
              <a:gd name="T53" fmla="*/ 2147483646 h 148"/>
              <a:gd name="T54" fmla="*/ 2147483646 w 325"/>
              <a:gd name="T55" fmla="*/ 2147483646 h 148"/>
              <a:gd name="T56" fmla="*/ 2147483646 w 325"/>
              <a:gd name="T57" fmla="*/ 2147483646 h 148"/>
              <a:gd name="T58" fmla="*/ 2147483646 w 325"/>
              <a:gd name="T59" fmla="*/ 2147483646 h 148"/>
              <a:gd name="T60" fmla="*/ 2147483646 w 325"/>
              <a:gd name="T61" fmla="*/ 2147483646 h 148"/>
              <a:gd name="T62" fmla="*/ 2147483646 w 325"/>
              <a:gd name="T63" fmla="*/ 2147483646 h 148"/>
              <a:gd name="T64" fmla="*/ 0 w 325"/>
              <a:gd name="T65" fmla="*/ 2147483646 h 148"/>
              <a:gd name="T66" fmla="*/ 2147483646 w 325"/>
              <a:gd name="T67" fmla="*/ 0 h 148"/>
              <a:gd name="T68" fmla="*/ 2147483646 w 325"/>
              <a:gd name="T69" fmla="*/ 0 h 148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325"/>
              <a:gd name="T106" fmla="*/ 0 h 148"/>
              <a:gd name="T107" fmla="*/ 325 w 325"/>
              <a:gd name="T108" fmla="*/ 148 h 148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325" h="148">
                <a:moveTo>
                  <a:pt x="45" y="0"/>
                </a:moveTo>
                <a:lnTo>
                  <a:pt x="58" y="0"/>
                </a:lnTo>
                <a:lnTo>
                  <a:pt x="73" y="0"/>
                </a:lnTo>
                <a:lnTo>
                  <a:pt x="88" y="0"/>
                </a:lnTo>
                <a:lnTo>
                  <a:pt x="102" y="2"/>
                </a:lnTo>
                <a:lnTo>
                  <a:pt x="117" y="2"/>
                </a:lnTo>
                <a:lnTo>
                  <a:pt x="131" y="2"/>
                </a:lnTo>
                <a:lnTo>
                  <a:pt x="147" y="2"/>
                </a:lnTo>
                <a:lnTo>
                  <a:pt x="163" y="2"/>
                </a:lnTo>
                <a:lnTo>
                  <a:pt x="179" y="2"/>
                </a:lnTo>
                <a:lnTo>
                  <a:pt x="196" y="2"/>
                </a:lnTo>
                <a:lnTo>
                  <a:pt x="212" y="2"/>
                </a:lnTo>
                <a:lnTo>
                  <a:pt x="229" y="2"/>
                </a:lnTo>
                <a:lnTo>
                  <a:pt x="247" y="2"/>
                </a:lnTo>
                <a:lnTo>
                  <a:pt x="265" y="2"/>
                </a:lnTo>
                <a:lnTo>
                  <a:pt x="282" y="2"/>
                </a:lnTo>
                <a:lnTo>
                  <a:pt x="301" y="2"/>
                </a:lnTo>
                <a:lnTo>
                  <a:pt x="310" y="11"/>
                </a:lnTo>
                <a:lnTo>
                  <a:pt x="225" y="17"/>
                </a:lnTo>
                <a:lnTo>
                  <a:pt x="316" y="24"/>
                </a:lnTo>
                <a:lnTo>
                  <a:pt x="325" y="47"/>
                </a:lnTo>
                <a:lnTo>
                  <a:pt x="325" y="65"/>
                </a:lnTo>
                <a:lnTo>
                  <a:pt x="318" y="80"/>
                </a:lnTo>
                <a:lnTo>
                  <a:pt x="308" y="94"/>
                </a:lnTo>
                <a:lnTo>
                  <a:pt x="296" y="106"/>
                </a:lnTo>
                <a:lnTo>
                  <a:pt x="284" y="118"/>
                </a:lnTo>
                <a:lnTo>
                  <a:pt x="276" y="132"/>
                </a:lnTo>
                <a:lnTo>
                  <a:pt x="272" y="148"/>
                </a:lnTo>
                <a:lnTo>
                  <a:pt x="20" y="144"/>
                </a:lnTo>
                <a:lnTo>
                  <a:pt x="19" y="125"/>
                </a:lnTo>
                <a:lnTo>
                  <a:pt x="15" y="104"/>
                </a:lnTo>
                <a:lnTo>
                  <a:pt x="9" y="82"/>
                </a:lnTo>
                <a:lnTo>
                  <a:pt x="0" y="57"/>
                </a:lnTo>
                <a:lnTo>
                  <a:pt x="45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sp>
        <p:nvSpPr>
          <p:cNvPr id="81044" name="Freeform 921"/>
          <p:cNvSpPr>
            <a:spLocks/>
          </p:cNvSpPr>
          <p:nvPr/>
        </p:nvSpPr>
        <p:spPr bwMode="auto">
          <a:xfrm flipH="1">
            <a:off x="6751639" y="2195513"/>
            <a:ext cx="517525" cy="133350"/>
          </a:xfrm>
          <a:custGeom>
            <a:avLst/>
            <a:gdLst>
              <a:gd name="T0" fmla="*/ 2147483646 w 1303"/>
              <a:gd name="T1" fmla="*/ 2147483646 h 253"/>
              <a:gd name="T2" fmla="*/ 2147483646 w 1303"/>
              <a:gd name="T3" fmla="*/ 2147483646 h 253"/>
              <a:gd name="T4" fmla="*/ 2147483646 w 1303"/>
              <a:gd name="T5" fmla="*/ 2147483646 h 253"/>
              <a:gd name="T6" fmla="*/ 2147483646 w 1303"/>
              <a:gd name="T7" fmla="*/ 2147483646 h 253"/>
              <a:gd name="T8" fmla="*/ 2147483646 w 1303"/>
              <a:gd name="T9" fmla="*/ 2147483646 h 253"/>
              <a:gd name="T10" fmla="*/ 2147483646 w 1303"/>
              <a:gd name="T11" fmla="*/ 2147483646 h 253"/>
              <a:gd name="T12" fmla="*/ 2147483646 w 1303"/>
              <a:gd name="T13" fmla="*/ 2147483646 h 253"/>
              <a:gd name="T14" fmla="*/ 2147483646 w 1303"/>
              <a:gd name="T15" fmla="*/ 2147483646 h 253"/>
              <a:gd name="T16" fmla="*/ 2147483646 w 1303"/>
              <a:gd name="T17" fmla="*/ 2147483646 h 253"/>
              <a:gd name="T18" fmla="*/ 2147483646 w 1303"/>
              <a:gd name="T19" fmla="*/ 2147483646 h 253"/>
              <a:gd name="T20" fmla="*/ 2147483646 w 1303"/>
              <a:gd name="T21" fmla="*/ 2147483646 h 253"/>
              <a:gd name="T22" fmla="*/ 2147483646 w 1303"/>
              <a:gd name="T23" fmla="*/ 2147483646 h 253"/>
              <a:gd name="T24" fmla="*/ 2147483646 w 1303"/>
              <a:gd name="T25" fmla="*/ 2147483646 h 253"/>
              <a:gd name="T26" fmla="*/ 2147483646 w 1303"/>
              <a:gd name="T27" fmla="*/ 2147483646 h 253"/>
              <a:gd name="T28" fmla="*/ 2147483646 w 1303"/>
              <a:gd name="T29" fmla="*/ 2147483646 h 253"/>
              <a:gd name="T30" fmla="*/ 2147483646 w 1303"/>
              <a:gd name="T31" fmla="*/ 2147483646 h 253"/>
              <a:gd name="T32" fmla="*/ 2147483646 w 1303"/>
              <a:gd name="T33" fmla="*/ 2147483646 h 253"/>
              <a:gd name="T34" fmla="*/ 2147483646 w 1303"/>
              <a:gd name="T35" fmla="*/ 2147483646 h 253"/>
              <a:gd name="T36" fmla="*/ 2147483646 w 1303"/>
              <a:gd name="T37" fmla="*/ 2147483646 h 253"/>
              <a:gd name="T38" fmla="*/ 2147483646 w 1303"/>
              <a:gd name="T39" fmla="*/ 2147483646 h 253"/>
              <a:gd name="T40" fmla="*/ 2147483646 w 1303"/>
              <a:gd name="T41" fmla="*/ 2147483646 h 253"/>
              <a:gd name="T42" fmla="*/ 2147483646 w 1303"/>
              <a:gd name="T43" fmla="*/ 2147483646 h 253"/>
              <a:gd name="T44" fmla="*/ 2147483646 w 1303"/>
              <a:gd name="T45" fmla="*/ 2147483646 h 253"/>
              <a:gd name="T46" fmla="*/ 2147483646 w 1303"/>
              <a:gd name="T47" fmla="*/ 2147483646 h 253"/>
              <a:gd name="T48" fmla="*/ 2147483646 w 1303"/>
              <a:gd name="T49" fmla="*/ 2147483646 h 253"/>
              <a:gd name="T50" fmla="*/ 2147483646 w 1303"/>
              <a:gd name="T51" fmla="*/ 2147483646 h 253"/>
              <a:gd name="T52" fmla="*/ 2147483646 w 1303"/>
              <a:gd name="T53" fmla="*/ 2147483646 h 253"/>
              <a:gd name="T54" fmla="*/ 2147483646 w 1303"/>
              <a:gd name="T55" fmla="*/ 2147483646 h 253"/>
              <a:gd name="T56" fmla="*/ 2147483646 w 1303"/>
              <a:gd name="T57" fmla="*/ 2147483646 h 253"/>
              <a:gd name="T58" fmla="*/ 2147483646 w 1303"/>
              <a:gd name="T59" fmla="*/ 2147483646 h 253"/>
              <a:gd name="T60" fmla="*/ 2147483646 w 1303"/>
              <a:gd name="T61" fmla="*/ 2147483646 h 253"/>
              <a:gd name="T62" fmla="*/ 2147483646 w 1303"/>
              <a:gd name="T63" fmla="*/ 2147483646 h 253"/>
              <a:gd name="T64" fmla="*/ 2147483646 w 1303"/>
              <a:gd name="T65" fmla="*/ 2147483646 h 253"/>
              <a:gd name="T66" fmla="*/ 2147483646 w 1303"/>
              <a:gd name="T67" fmla="*/ 2147483646 h 253"/>
              <a:gd name="T68" fmla="*/ 2147483646 w 1303"/>
              <a:gd name="T69" fmla="*/ 2147483646 h 253"/>
              <a:gd name="T70" fmla="*/ 2147483646 w 1303"/>
              <a:gd name="T71" fmla="*/ 2147483646 h 253"/>
              <a:gd name="T72" fmla="*/ 2147483646 w 1303"/>
              <a:gd name="T73" fmla="*/ 2147483646 h 253"/>
              <a:gd name="T74" fmla="*/ 2147483646 w 1303"/>
              <a:gd name="T75" fmla="*/ 2147483646 h 253"/>
              <a:gd name="T76" fmla="*/ 2147483646 w 1303"/>
              <a:gd name="T77" fmla="*/ 2147483646 h 253"/>
              <a:gd name="T78" fmla="*/ 2147483646 w 1303"/>
              <a:gd name="T79" fmla="*/ 2147483646 h 253"/>
              <a:gd name="T80" fmla="*/ 2147483646 w 1303"/>
              <a:gd name="T81" fmla="*/ 2147483646 h 253"/>
              <a:gd name="T82" fmla="*/ 2147483646 w 1303"/>
              <a:gd name="T83" fmla="*/ 2147483646 h 253"/>
              <a:gd name="T84" fmla="*/ 2147483646 w 1303"/>
              <a:gd name="T85" fmla="*/ 2147483646 h 253"/>
              <a:gd name="T86" fmla="*/ 2147483646 w 1303"/>
              <a:gd name="T87" fmla="*/ 2147483646 h 253"/>
              <a:gd name="T88" fmla="*/ 2147483646 w 1303"/>
              <a:gd name="T89" fmla="*/ 2147483646 h 253"/>
              <a:gd name="T90" fmla="*/ 2147483646 w 1303"/>
              <a:gd name="T91" fmla="*/ 2147483646 h 253"/>
              <a:gd name="T92" fmla="*/ 2147483646 w 1303"/>
              <a:gd name="T93" fmla="*/ 2147483646 h 253"/>
              <a:gd name="T94" fmla="*/ 2147483646 w 1303"/>
              <a:gd name="T95" fmla="*/ 2147483646 h 253"/>
              <a:gd name="T96" fmla="*/ 2147483646 w 1303"/>
              <a:gd name="T97" fmla="*/ 2147483646 h 253"/>
              <a:gd name="T98" fmla="*/ 2147483646 w 1303"/>
              <a:gd name="T99" fmla="*/ 2147483646 h 253"/>
              <a:gd name="T100" fmla="*/ 2147483646 w 1303"/>
              <a:gd name="T101" fmla="*/ 2147483646 h 253"/>
              <a:gd name="T102" fmla="*/ 2147483646 w 1303"/>
              <a:gd name="T103" fmla="*/ 2147483646 h 253"/>
              <a:gd name="T104" fmla="*/ 2147483646 w 1303"/>
              <a:gd name="T105" fmla="*/ 2147483646 h 253"/>
              <a:gd name="T106" fmla="*/ 2147483646 w 1303"/>
              <a:gd name="T107" fmla="*/ 2147483646 h 253"/>
              <a:gd name="T108" fmla="*/ 2147483646 w 1303"/>
              <a:gd name="T109" fmla="*/ 2147483646 h 253"/>
              <a:gd name="T110" fmla="*/ 2147483646 w 1303"/>
              <a:gd name="T111" fmla="*/ 2147483646 h 253"/>
              <a:gd name="T112" fmla="*/ 2147483646 w 1303"/>
              <a:gd name="T113" fmla="*/ 2147483646 h 253"/>
              <a:gd name="T114" fmla="*/ 2147483646 w 1303"/>
              <a:gd name="T115" fmla="*/ 2147483646 h 253"/>
              <a:gd name="T116" fmla="*/ 2147483646 w 1303"/>
              <a:gd name="T117" fmla="*/ 2147483646 h 253"/>
              <a:gd name="T118" fmla="*/ 2147483646 w 1303"/>
              <a:gd name="T119" fmla="*/ 2147483646 h 253"/>
              <a:gd name="T120" fmla="*/ 2147483646 w 1303"/>
              <a:gd name="T121" fmla="*/ 2147483646 h 253"/>
              <a:gd name="T122" fmla="*/ 2147483646 w 1303"/>
              <a:gd name="T123" fmla="*/ 2147483646 h 253"/>
              <a:gd name="T124" fmla="*/ 2147483646 w 1303"/>
              <a:gd name="T125" fmla="*/ 2147483646 h 25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03"/>
              <a:gd name="T190" fmla="*/ 0 h 253"/>
              <a:gd name="T191" fmla="*/ 1303 w 1303"/>
              <a:gd name="T192" fmla="*/ 253 h 253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03" h="253">
                <a:moveTo>
                  <a:pt x="805" y="184"/>
                </a:moveTo>
                <a:lnTo>
                  <a:pt x="799" y="192"/>
                </a:lnTo>
                <a:lnTo>
                  <a:pt x="791" y="200"/>
                </a:lnTo>
                <a:lnTo>
                  <a:pt x="785" y="208"/>
                </a:lnTo>
                <a:lnTo>
                  <a:pt x="777" y="216"/>
                </a:lnTo>
                <a:lnTo>
                  <a:pt x="770" y="224"/>
                </a:lnTo>
                <a:lnTo>
                  <a:pt x="765" y="233"/>
                </a:lnTo>
                <a:lnTo>
                  <a:pt x="761" y="243"/>
                </a:lnTo>
                <a:lnTo>
                  <a:pt x="760" y="253"/>
                </a:lnTo>
                <a:lnTo>
                  <a:pt x="909" y="252"/>
                </a:lnTo>
                <a:lnTo>
                  <a:pt x="912" y="219"/>
                </a:lnTo>
                <a:lnTo>
                  <a:pt x="921" y="191"/>
                </a:lnTo>
                <a:lnTo>
                  <a:pt x="935" y="167"/>
                </a:lnTo>
                <a:lnTo>
                  <a:pt x="952" y="147"/>
                </a:lnTo>
                <a:lnTo>
                  <a:pt x="972" y="132"/>
                </a:lnTo>
                <a:lnTo>
                  <a:pt x="994" y="122"/>
                </a:lnTo>
                <a:lnTo>
                  <a:pt x="1019" y="115"/>
                </a:lnTo>
                <a:lnTo>
                  <a:pt x="1045" y="112"/>
                </a:lnTo>
                <a:lnTo>
                  <a:pt x="1068" y="115"/>
                </a:lnTo>
                <a:lnTo>
                  <a:pt x="1094" y="120"/>
                </a:lnTo>
                <a:lnTo>
                  <a:pt x="1116" y="130"/>
                </a:lnTo>
                <a:lnTo>
                  <a:pt x="1136" y="144"/>
                </a:lnTo>
                <a:lnTo>
                  <a:pt x="1153" y="162"/>
                </a:lnTo>
                <a:lnTo>
                  <a:pt x="1167" y="183"/>
                </a:lnTo>
                <a:lnTo>
                  <a:pt x="1176" y="208"/>
                </a:lnTo>
                <a:lnTo>
                  <a:pt x="1178" y="237"/>
                </a:lnTo>
                <a:lnTo>
                  <a:pt x="1291" y="224"/>
                </a:lnTo>
                <a:lnTo>
                  <a:pt x="1284" y="212"/>
                </a:lnTo>
                <a:lnTo>
                  <a:pt x="1290" y="206"/>
                </a:lnTo>
                <a:lnTo>
                  <a:pt x="1298" y="202"/>
                </a:lnTo>
                <a:lnTo>
                  <a:pt x="1302" y="196"/>
                </a:lnTo>
                <a:lnTo>
                  <a:pt x="1288" y="178"/>
                </a:lnTo>
                <a:lnTo>
                  <a:pt x="1282" y="166"/>
                </a:lnTo>
                <a:lnTo>
                  <a:pt x="1280" y="155"/>
                </a:lnTo>
                <a:lnTo>
                  <a:pt x="1284" y="147"/>
                </a:lnTo>
                <a:lnTo>
                  <a:pt x="1290" y="139"/>
                </a:lnTo>
                <a:lnTo>
                  <a:pt x="1296" y="131"/>
                </a:lnTo>
                <a:lnTo>
                  <a:pt x="1300" y="120"/>
                </a:lnTo>
                <a:lnTo>
                  <a:pt x="1303" y="108"/>
                </a:lnTo>
                <a:lnTo>
                  <a:pt x="1282" y="108"/>
                </a:lnTo>
                <a:lnTo>
                  <a:pt x="1262" y="107"/>
                </a:lnTo>
                <a:lnTo>
                  <a:pt x="1242" y="107"/>
                </a:lnTo>
                <a:lnTo>
                  <a:pt x="1222" y="105"/>
                </a:lnTo>
                <a:lnTo>
                  <a:pt x="1204" y="103"/>
                </a:lnTo>
                <a:lnTo>
                  <a:pt x="1184" y="101"/>
                </a:lnTo>
                <a:lnTo>
                  <a:pt x="1165" y="98"/>
                </a:lnTo>
                <a:lnTo>
                  <a:pt x="1147" y="95"/>
                </a:lnTo>
                <a:lnTo>
                  <a:pt x="1128" y="92"/>
                </a:lnTo>
                <a:lnTo>
                  <a:pt x="1110" y="88"/>
                </a:lnTo>
                <a:lnTo>
                  <a:pt x="1091" y="82"/>
                </a:lnTo>
                <a:lnTo>
                  <a:pt x="1074" y="78"/>
                </a:lnTo>
                <a:lnTo>
                  <a:pt x="1055" y="72"/>
                </a:lnTo>
                <a:lnTo>
                  <a:pt x="1037" y="65"/>
                </a:lnTo>
                <a:lnTo>
                  <a:pt x="1018" y="58"/>
                </a:lnTo>
                <a:lnTo>
                  <a:pt x="1000" y="50"/>
                </a:lnTo>
                <a:lnTo>
                  <a:pt x="961" y="35"/>
                </a:lnTo>
                <a:lnTo>
                  <a:pt x="921" y="22"/>
                </a:lnTo>
                <a:lnTo>
                  <a:pt x="882" y="13"/>
                </a:lnTo>
                <a:lnTo>
                  <a:pt x="841" y="6"/>
                </a:lnTo>
                <a:lnTo>
                  <a:pt x="798" y="3"/>
                </a:lnTo>
                <a:lnTo>
                  <a:pt x="757" y="0"/>
                </a:lnTo>
                <a:lnTo>
                  <a:pt x="715" y="1"/>
                </a:lnTo>
                <a:lnTo>
                  <a:pt x="674" y="4"/>
                </a:lnTo>
                <a:lnTo>
                  <a:pt x="631" y="10"/>
                </a:lnTo>
                <a:lnTo>
                  <a:pt x="589" y="16"/>
                </a:lnTo>
                <a:lnTo>
                  <a:pt x="548" y="25"/>
                </a:lnTo>
                <a:lnTo>
                  <a:pt x="508" y="35"/>
                </a:lnTo>
                <a:lnTo>
                  <a:pt x="468" y="48"/>
                </a:lnTo>
                <a:lnTo>
                  <a:pt x="428" y="62"/>
                </a:lnTo>
                <a:lnTo>
                  <a:pt x="391" y="77"/>
                </a:lnTo>
                <a:lnTo>
                  <a:pt x="354" y="93"/>
                </a:lnTo>
                <a:lnTo>
                  <a:pt x="382" y="97"/>
                </a:lnTo>
                <a:lnTo>
                  <a:pt x="393" y="93"/>
                </a:lnTo>
                <a:lnTo>
                  <a:pt x="407" y="87"/>
                </a:lnTo>
                <a:lnTo>
                  <a:pt x="426" y="80"/>
                </a:lnTo>
                <a:lnTo>
                  <a:pt x="447" y="72"/>
                </a:lnTo>
                <a:lnTo>
                  <a:pt x="471" y="64"/>
                </a:lnTo>
                <a:lnTo>
                  <a:pt x="499" y="53"/>
                </a:lnTo>
                <a:lnTo>
                  <a:pt x="530" y="43"/>
                </a:lnTo>
                <a:lnTo>
                  <a:pt x="565" y="31"/>
                </a:lnTo>
                <a:lnTo>
                  <a:pt x="459" y="97"/>
                </a:lnTo>
                <a:lnTo>
                  <a:pt x="382" y="97"/>
                </a:lnTo>
                <a:lnTo>
                  <a:pt x="354" y="93"/>
                </a:lnTo>
                <a:lnTo>
                  <a:pt x="329" y="90"/>
                </a:lnTo>
                <a:lnTo>
                  <a:pt x="304" y="88"/>
                </a:lnTo>
                <a:lnTo>
                  <a:pt x="280" y="87"/>
                </a:lnTo>
                <a:lnTo>
                  <a:pt x="257" y="87"/>
                </a:lnTo>
                <a:lnTo>
                  <a:pt x="235" y="88"/>
                </a:lnTo>
                <a:lnTo>
                  <a:pt x="212" y="90"/>
                </a:lnTo>
                <a:lnTo>
                  <a:pt x="191" y="94"/>
                </a:lnTo>
                <a:lnTo>
                  <a:pt x="170" y="97"/>
                </a:lnTo>
                <a:lnTo>
                  <a:pt x="149" y="103"/>
                </a:lnTo>
                <a:lnTo>
                  <a:pt x="129" y="110"/>
                </a:lnTo>
                <a:lnTo>
                  <a:pt x="108" y="119"/>
                </a:lnTo>
                <a:lnTo>
                  <a:pt x="88" y="129"/>
                </a:lnTo>
                <a:lnTo>
                  <a:pt x="68" y="140"/>
                </a:lnTo>
                <a:lnTo>
                  <a:pt x="49" y="153"/>
                </a:lnTo>
                <a:lnTo>
                  <a:pt x="29" y="167"/>
                </a:lnTo>
                <a:lnTo>
                  <a:pt x="10" y="183"/>
                </a:lnTo>
                <a:lnTo>
                  <a:pt x="122" y="197"/>
                </a:lnTo>
                <a:lnTo>
                  <a:pt x="108" y="204"/>
                </a:lnTo>
                <a:lnTo>
                  <a:pt x="93" y="208"/>
                </a:lnTo>
                <a:lnTo>
                  <a:pt x="77" y="212"/>
                </a:lnTo>
                <a:lnTo>
                  <a:pt x="61" y="212"/>
                </a:lnTo>
                <a:lnTo>
                  <a:pt x="44" y="211"/>
                </a:lnTo>
                <a:lnTo>
                  <a:pt x="29" y="207"/>
                </a:lnTo>
                <a:lnTo>
                  <a:pt x="14" y="202"/>
                </a:lnTo>
                <a:lnTo>
                  <a:pt x="0" y="196"/>
                </a:lnTo>
                <a:lnTo>
                  <a:pt x="0" y="201"/>
                </a:lnTo>
                <a:lnTo>
                  <a:pt x="4" y="208"/>
                </a:lnTo>
                <a:lnTo>
                  <a:pt x="10" y="218"/>
                </a:lnTo>
                <a:lnTo>
                  <a:pt x="19" y="229"/>
                </a:lnTo>
                <a:lnTo>
                  <a:pt x="149" y="229"/>
                </a:lnTo>
                <a:lnTo>
                  <a:pt x="151" y="201"/>
                </a:lnTo>
                <a:lnTo>
                  <a:pt x="159" y="177"/>
                </a:lnTo>
                <a:lnTo>
                  <a:pt x="173" y="156"/>
                </a:lnTo>
                <a:lnTo>
                  <a:pt x="189" y="140"/>
                </a:lnTo>
                <a:lnTo>
                  <a:pt x="207" y="127"/>
                </a:lnTo>
                <a:lnTo>
                  <a:pt x="228" y="119"/>
                </a:lnTo>
                <a:lnTo>
                  <a:pt x="252" y="114"/>
                </a:lnTo>
                <a:lnTo>
                  <a:pt x="276" y="112"/>
                </a:lnTo>
                <a:lnTo>
                  <a:pt x="298" y="116"/>
                </a:lnTo>
                <a:lnTo>
                  <a:pt x="322" y="123"/>
                </a:lnTo>
                <a:lnTo>
                  <a:pt x="344" y="133"/>
                </a:lnTo>
                <a:lnTo>
                  <a:pt x="362" y="148"/>
                </a:lnTo>
                <a:lnTo>
                  <a:pt x="378" y="168"/>
                </a:lnTo>
                <a:lnTo>
                  <a:pt x="391" y="190"/>
                </a:lnTo>
                <a:lnTo>
                  <a:pt x="399" y="218"/>
                </a:lnTo>
                <a:lnTo>
                  <a:pt x="402" y="249"/>
                </a:lnTo>
                <a:lnTo>
                  <a:pt x="467" y="249"/>
                </a:lnTo>
                <a:lnTo>
                  <a:pt x="465" y="228"/>
                </a:lnTo>
                <a:lnTo>
                  <a:pt x="460" y="206"/>
                </a:lnTo>
                <a:lnTo>
                  <a:pt x="452" y="184"/>
                </a:lnTo>
                <a:lnTo>
                  <a:pt x="442" y="160"/>
                </a:lnTo>
                <a:lnTo>
                  <a:pt x="598" y="30"/>
                </a:lnTo>
                <a:lnTo>
                  <a:pt x="811" y="21"/>
                </a:lnTo>
                <a:lnTo>
                  <a:pt x="809" y="47"/>
                </a:lnTo>
                <a:lnTo>
                  <a:pt x="843" y="50"/>
                </a:lnTo>
                <a:lnTo>
                  <a:pt x="860" y="50"/>
                </a:lnTo>
                <a:lnTo>
                  <a:pt x="875" y="50"/>
                </a:lnTo>
                <a:lnTo>
                  <a:pt x="892" y="50"/>
                </a:lnTo>
                <a:lnTo>
                  <a:pt x="905" y="50"/>
                </a:lnTo>
                <a:lnTo>
                  <a:pt x="924" y="50"/>
                </a:lnTo>
                <a:lnTo>
                  <a:pt x="909" y="83"/>
                </a:lnTo>
                <a:lnTo>
                  <a:pt x="892" y="83"/>
                </a:lnTo>
                <a:lnTo>
                  <a:pt x="905" y="50"/>
                </a:lnTo>
                <a:lnTo>
                  <a:pt x="892" y="50"/>
                </a:lnTo>
                <a:lnTo>
                  <a:pt x="878" y="83"/>
                </a:lnTo>
                <a:lnTo>
                  <a:pt x="860" y="83"/>
                </a:lnTo>
                <a:lnTo>
                  <a:pt x="875" y="50"/>
                </a:lnTo>
                <a:lnTo>
                  <a:pt x="860" y="50"/>
                </a:lnTo>
                <a:lnTo>
                  <a:pt x="848" y="83"/>
                </a:lnTo>
                <a:lnTo>
                  <a:pt x="830" y="83"/>
                </a:lnTo>
                <a:lnTo>
                  <a:pt x="843" y="50"/>
                </a:lnTo>
                <a:lnTo>
                  <a:pt x="809" y="47"/>
                </a:lnTo>
                <a:lnTo>
                  <a:pt x="802" y="103"/>
                </a:lnTo>
                <a:lnTo>
                  <a:pt x="785" y="105"/>
                </a:lnTo>
                <a:lnTo>
                  <a:pt x="790" y="116"/>
                </a:lnTo>
                <a:lnTo>
                  <a:pt x="799" y="112"/>
                </a:lnTo>
                <a:lnTo>
                  <a:pt x="814" y="109"/>
                </a:lnTo>
                <a:lnTo>
                  <a:pt x="831" y="108"/>
                </a:lnTo>
                <a:lnTo>
                  <a:pt x="850" y="107"/>
                </a:lnTo>
                <a:lnTo>
                  <a:pt x="867" y="107"/>
                </a:lnTo>
                <a:lnTo>
                  <a:pt x="882" y="109"/>
                </a:lnTo>
                <a:lnTo>
                  <a:pt x="892" y="114"/>
                </a:lnTo>
                <a:lnTo>
                  <a:pt x="896" y="122"/>
                </a:lnTo>
                <a:lnTo>
                  <a:pt x="892" y="126"/>
                </a:lnTo>
                <a:lnTo>
                  <a:pt x="882" y="129"/>
                </a:lnTo>
                <a:lnTo>
                  <a:pt x="867" y="130"/>
                </a:lnTo>
                <a:lnTo>
                  <a:pt x="848" y="130"/>
                </a:lnTo>
                <a:lnTo>
                  <a:pt x="831" y="130"/>
                </a:lnTo>
                <a:lnTo>
                  <a:pt x="815" y="130"/>
                </a:lnTo>
                <a:lnTo>
                  <a:pt x="803" y="129"/>
                </a:lnTo>
                <a:lnTo>
                  <a:pt x="797" y="129"/>
                </a:lnTo>
                <a:lnTo>
                  <a:pt x="806" y="146"/>
                </a:lnTo>
                <a:lnTo>
                  <a:pt x="810" y="160"/>
                </a:lnTo>
                <a:lnTo>
                  <a:pt x="809" y="172"/>
                </a:lnTo>
                <a:lnTo>
                  <a:pt x="805" y="184"/>
                </a:lnTo>
                <a:lnTo>
                  <a:pt x="829" y="183"/>
                </a:lnTo>
                <a:lnTo>
                  <a:pt x="843" y="168"/>
                </a:lnTo>
                <a:lnTo>
                  <a:pt x="831" y="154"/>
                </a:lnTo>
                <a:lnTo>
                  <a:pt x="846" y="154"/>
                </a:lnTo>
                <a:lnTo>
                  <a:pt x="860" y="168"/>
                </a:lnTo>
                <a:lnTo>
                  <a:pt x="848" y="183"/>
                </a:lnTo>
                <a:lnTo>
                  <a:pt x="829" y="183"/>
                </a:lnTo>
                <a:lnTo>
                  <a:pt x="805" y="18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000000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66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691"/>
    </mc:Choice>
    <mc:Fallback>
      <p:transition spd="slow" advTm="63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9|0.7|0.7|0.5|0.4|0.7|0.6|18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Times New Roman"/>
        <a:ea typeface="Gulim"/>
        <a:cs typeface=""/>
      </a:majorFont>
      <a:minorFont>
        <a:latin typeface="Times New Roman"/>
        <a:ea typeface="Guli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4_Default Design">
  <a:themeElements>
    <a:clrScheme name="4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ko-KR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ulim" pitchFamily="34" charset="-127"/>
            <a:ea typeface="Gulim" pitchFamily="34" charset="-127"/>
          </a:defRPr>
        </a:defPPr>
      </a:lstStyle>
    </a:lnDef>
  </a:objectDefaults>
  <a:extraClrSchemeLst>
    <a:extraClrScheme>
      <a:clrScheme name="4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3322</TotalTime>
  <Words>1201</Words>
  <Application>Microsoft Office PowerPoint</Application>
  <PresentationFormat>Widescreen</PresentationFormat>
  <Paragraphs>168</Paragraphs>
  <Slides>23</Slides>
  <Notes>8</Notes>
  <HiddenSlides>0</HiddenSlides>
  <MMClips>18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Gulim</vt:lpstr>
      <vt:lpstr>Arial</vt:lpstr>
      <vt:lpstr>Calibri</vt:lpstr>
      <vt:lpstr>Calibri Light</vt:lpstr>
      <vt:lpstr>Comic Sans MS</vt:lpstr>
      <vt:lpstr>Times New Roman</vt:lpstr>
      <vt:lpstr>Wingdings</vt:lpstr>
      <vt:lpstr>Office Theme</vt:lpstr>
      <vt:lpstr>기본 디자인</vt:lpstr>
      <vt:lpstr>4_Default Design</vt:lpstr>
      <vt:lpstr>Default Design</vt:lpstr>
      <vt:lpstr>MS_ClipArt_Gallery.2</vt:lpstr>
      <vt:lpstr>Clip</vt:lpstr>
      <vt:lpstr>Data Communication &amp; Networks</vt:lpstr>
      <vt:lpstr>4. Protocols</vt:lpstr>
      <vt:lpstr>What’s a protocol?</vt:lpstr>
      <vt:lpstr>Chapter 1: roadmap</vt:lpstr>
      <vt:lpstr>1.2 Network edge </vt:lpstr>
      <vt:lpstr>Continued…</vt:lpstr>
      <vt:lpstr>Client and Server Programs</vt:lpstr>
      <vt:lpstr>peer-to-peer (P2P) applications</vt:lpstr>
      <vt:lpstr>The Network Core</vt:lpstr>
      <vt:lpstr>PowerPoint Presentation</vt:lpstr>
      <vt:lpstr>Circuit Switching</vt:lpstr>
      <vt:lpstr>(Continued…)</vt:lpstr>
      <vt:lpstr>Multiplexing in Circuit-Switched Networks</vt:lpstr>
      <vt:lpstr>PowerPoint Presentation</vt:lpstr>
      <vt:lpstr>PowerPoint Presentation</vt:lpstr>
      <vt:lpstr>Circuit Switching: FDM and TDM</vt:lpstr>
      <vt:lpstr>Numerical example</vt:lpstr>
      <vt:lpstr>PowerPoint Presentation</vt:lpstr>
      <vt:lpstr>Packet Switching </vt:lpstr>
      <vt:lpstr>Continued…</vt:lpstr>
      <vt:lpstr>Packet-switching: store-and-forward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Communication &amp; Networks</dc:title>
  <dc:creator>Toshi</dc:creator>
  <cp:lastModifiedBy>Toshi</cp:lastModifiedBy>
  <cp:revision>27</cp:revision>
  <dcterms:created xsi:type="dcterms:W3CDTF">2021-02-13T16:04:02Z</dcterms:created>
  <dcterms:modified xsi:type="dcterms:W3CDTF">2021-02-28T08:54:38Z</dcterms:modified>
</cp:coreProperties>
</file>